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43" r:id="rId1"/>
  </p:sldMasterIdLst>
  <p:notesMasterIdLst>
    <p:notesMasterId r:id="rId18"/>
  </p:notesMasterIdLst>
  <p:handoutMasterIdLst>
    <p:handoutMasterId r:id="rId19"/>
  </p:handout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Lst>
  <p:sldSz cx="10080625" cy="7559675"/>
  <p:notesSz cx="7559675" cy="10691813"/>
  <p:defaultTextStyle>
    <a:defPPr>
      <a:defRPr lang="en-GB"/>
    </a:defPPr>
    <a:lvl1pPr algn="l" defTabSz="447675"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1363" indent="-284163" algn="l" defTabSz="447675"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1413" indent="-227013" algn="l" defTabSz="447675"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598613" indent="-227013" algn="l" defTabSz="447675"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5813" indent="-227013" algn="l" defTabSz="447675"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062" y="-102"/>
      </p:cViewPr>
      <p:guideLst>
        <p:guide orient="horz" pos="2161"/>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62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281488" y="0"/>
            <a:ext cx="3276600" cy="534988"/>
          </a:xfrm>
          <a:prstGeom prst="rect">
            <a:avLst/>
          </a:prstGeom>
        </p:spPr>
        <p:txBody>
          <a:bodyPr vert="horz" lIns="91440" tIns="45720" rIns="91440" bIns="45720" rtlCol="0"/>
          <a:lstStyle>
            <a:lvl1pPr algn="r">
              <a:defRPr sz="1200"/>
            </a:lvl1pPr>
          </a:lstStyle>
          <a:p>
            <a:fld id="{87D8A993-A907-4531-A88A-DD369F108AA5}" type="datetimeFigureOut">
              <a:rPr lang="en-US" smtClean="0"/>
              <a:t>1/2/2013</a:t>
            </a:fld>
            <a:endParaRPr lang="en-US"/>
          </a:p>
        </p:txBody>
      </p:sp>
      <p:sp>
        <p:nvSpPr>
          <p:cNvPr id="4" name="Footer Placeholder 3"/>
          <p:cNvSpPr>
            <a:spLocks noGrp="1"/>
          </p:cNvSpPr>
          <p:nvPr>
            <p:ph type="ftr" sz="quarter" idx="2"/>
          </p:nvPr>
        </p:nvSpPr>
        <p:spPr>
          <a:xfrm>
            <a:off x="0" y="10155238"/>
            <a:ext cx="3276600" cy="5349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281488" y="10155238"/>
            <a:ext cx="3276600" cy="534987"/>
          </a:xfrm>
          <a:prstGeom prst="rect">
            <a:avLst/>
          </a:prstGeom>
        </p:spPr>
        <p:txBody>
          <a:bodyPr vert="horz" lIns="91440" tIns="45720" rIns="91440" bIns="45720" rtlCol="0" anchor="b"/>
          <a:lstStyle>
            <a:lvl1pPr algn="r">
              <a:defRPr sz="1200"/>
            </a:lvl1pPr>
          </a:lstStyle>
          <a:p>
            <a:fld id="{6DBB8F0C-97A7-410D-BF80-522EE2BEFC9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Grp="1" noRot="1" noChangeAspect="1" noChangeArrowheads="1"/>
          </p:cNvSpPr>
          <p:nvPr>
            <p:ph type="sldImg"/>
          </p:nvPr>
        </p:nvSpPr>
        <p:spPr bwMode="auto">
          <a:xfrm>
            <a:off x="1106488" y="812800"/>
            <a:ext cx="5343525" cy="4006850"/>
          </a:xfrm>
          <a:prstGeom prst="rect">
            <a:avLst/>
          </a:prstGeom>
          <a:noFill/>
          <a:ln w="9525">
            <a:noFill/>
            <a:round/>
            <a:headEnd/>
            <a:tailEnd/>
          </a:ln>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defTabSz="449216">
              <a:lnSpc>
                <a:spcPct val="95000"/>
              </a:lnSpc>
              <a:tabLst>
                <a:tab pos="723900" algn="l"/>
                <a:tab pos="1447800" algn="l"/>
                <a:tab pos="2171700" algn="l"/>
                <a:tab pos="2895600" algn="l"/>
              </a:tabLst>
              <a:defRPr sz="1400">
                <a:solidFill>
                  <a:srgbClr val="000000"/>
                </a:solidFill>
                <a:latin typeface="Times New Roman" pitchFamily="16" charset="0"/>
              </a:defRPr>
            </a:lvl1pPr>
          </a:lstStyle>
          <a:p>
            <a:pPr>
              <a:defRPr/>
            </a:pPr>
            <a:endParaRPr lang="en-US"/>
          </a:p>
        </p:txBody>
      </p:sp>
      <p:sp>
        <p:nvSpPr>
          <p:cNvPr id="2052"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16">
              <a:lnSpc>
                <a:spcPct val="95000"/>
              </a:lnSpc>
              <a:tabLst>
                <a:tab pos="723900" algn="l"/>
                <a:tab pos="1447800" algn="l"/>
                <a:tab pos="2171700" algn="l"/>
                <a:tab pos="2895600" algn="l"/>
              </a:tabLst>
              <a:defRPr sz="1400">
                <a:solidFill>
                  <a:srgbClr val="000000"/>
                </a:solidFill>
                <a:latin typeface="Times New Roman" pitchFamily="16" charset="0"/>
              </a:defRPr>
            </a:lvl1pPr>
          </a:lstStyle>
          <a:p>
            <a:pPr>
              <a:defRPr/>
            </a:pPr>
            <a:endParaRPr lang="en-US"/>
          </a:p>
        </p:txBody>
      </p:sp>
      <p:sp>
        <p:nvSpPr>
          <p:cNvPr id="2053"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defTabSz="449216">
              <a:lnSpc>
                <a:spcPct val="95000"/>
              </a:lnSpc>
              <a:tabLst>
                <a:tab pos="723900" algn="l"/>
                <a:tab pos="1447800" algn="l"/>
                <a:tab pos="2171700" algn="l"/>
                <a:tab pos="2895600" algn="l"/>
              </a:tabLst>
              <a:defRPr sz="1400">
                <a:solidFill>
                  <a:srgbClr val="000000"/>
                </a:solidFill>
                <a:latin typeface="Times New Roman" pitchFamily="16" charset="0"/>
              </a:defRPr>
            </a:lvl1pPr>
          </a:lstStyle>
          <a:p>
            <a:pPr>
              <a:defRPr/>
            </a:pPr>
            <a:endParaRPr 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defTabSz="449216">
              <a:lnSpc>
                <a:spcPct val="95000"/>
              </a:lnSpc>
              <a:tabLst>
                <a:tab pos="723900" algn="l"/>
                <a:tab pos="1447800" algn="l"/>
                <a:tab pos="2171700" algn="l"/>
                <a:tab pos="2895600" algn="l"/>
              </a:tabLst>
              <a:defRPr sz="1400">
                <a:solidFill>
                  <a:srgbClr val="000000"/>
                </a:solidFill>
                <a:latin typeface="Times New Roman" pitchFamily="16" charset="0"/>
              </a:defRPr>
            </a:lvl1pPr>
          </a:lstStyle>
          <a:p>
            <a:pPr>
              <a:defRPr/>
            </a:pPr>
            <a:fld id="{98BD9848-92D6-4157-9D3C-709C9461CFC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47675"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7675"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7675"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7675"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7675"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6"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1"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6"/>
          <p:cNvSpPr>
            <a:spLocks noGrp="1" noChangeArrowheads="1"/>
          </p:cNvSpPr>
          <p:nvPr>
            <p:ph type="sldNum" sz="quarter"/>
          </p:nvPr>
        </p:nvSpPr>
        <p:spPr>
          <a:noFill/>
        </p:spPr>
        <p:txBody>
          <a:bodyPr/>
          <a:lstStyle/>
          <a:p>
            <a:pPr defTabSz="447675"/>
            <a:fld id="{83F6DFFD-01CE-463B-B817-FC239FA5D172}" type="slidenum">
              <a:rPr lang="en-US" smtClean="0"/>
              <a:pPr defTabSz="447675"/>
              <a:t>1</a:t>
            </a:fld>
            <a:endParaRPr lang="en-US" smtClean="0"/>
          </a:p>
        </p:txBody>
      </p:sp>
      <p:sp>
        <p:nvSpPr>
          <p:cNvPr id="3072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30724" name="Rectangle 2"/>
          <p:cNvSpPr>
            <a:spLocks noGrp="1" noChangeArrowheads="1"/>
          </p:cNvSpPr>
          <p:nvPr>
            <p:ph type="body" idx="1"/>
          </p:nvPr>
        </p:nvSpPr>
        <p:spPr>
          <a:xfrm>
            <a:off x="755650" y="5078413"/>
            <a:ext cx="6048375" cy="4811712"/>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5141913"/>
            <a:ext cx="10088563"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defTabSz="449216" hangingPunct="1">
              <a:defRPr/>
            </a:pPr>
            <a:endParaRPr lang="en-US"/>
          </a:p>
        </p:txBody>
      </p:sp>
      <p:grpSp>
        <p:nvGrpSpPr>
          <p:cNvPr id="5" name="Group 15"/>
          <p:cNvGrpSpPr>
            <a:grpSpLocks/>
          </p:cNvGrpSpPr>
          <p:nvPr/>
        </p:nvGrpSpPr>
        <p:grpSpPr bwMode="auto">
          <a:xfrm>
            <a:off x="-4763" y="5459413"/>
            <a:ext cx="10085388" cy="2108200"/>
            <a:chOff x="-3765" y="4832896"/>
            <a:chExt cx="9147765" cy="2032192"/>
          </a:xfrm>
        </p:grpSpPr>
        <p:sp>
          <p:nvSpPr>
            <p:cNvPr id="6" name="Freeform 5"/>
            <p:cNvSpPr>
              <a:spLocks/>
            </p:cNvSpPr>
            <p:nvPr/>
          </p:nvSpPr>
          <p:spPr bwMode="auto">
            <a:xfrm>
              <a:off x="1688133" y="4832896"/>
              <a:ext cx="7455867" cy="518759"/>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defTabSz="449216">
                <a:defRPr/>
              </a:pPr>
              <a:endParaRPr lang="en-US"/>
            </a:p>
          </p:txBody>
        </p:sp>
        <p:sp>
          <p:nvSpPr>
            <p:cNvPr id="7" name="Freeform 6"/>
            <p:cNvSpPr>
              <a:spLocks/>
            </p:cNvSpPr>
            <p:nvPr/>
          </p:nvSpPr>
          <p:spPr bwMode="auto">
            <a:xfrm>
              <a:off x="35113" y="5135888"/>
              <a:ext cx="9108887" cy="83858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defTabSz="449216">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449216"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756047" y="1931918"/>
            <a:ext cx="8568531" cy="2016973"/>
          </a:xfrm>
        </p:spPr>
        <p:txBody>
          <a:bodyPr anchor="b"/>
          <a:lstStyle>
            <a:lvl1pPr algn="r">
              <a:defRPr sz="53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756047" y="3981128"/>
            <a:ext cx="8568531" cy="1322451"/>
          </a:xfrm>
        </p:spPr>
        <p:txBody>
          <a:bodyPr lIns="50397" rIns="50397"/>
          <a:lstStyle>
            <a:lvl1pPr marL="0" marR="70556" indent="0" algn="r">
              <a:buNone/>
              <a:defRPr>
                <a:solidFill>
                  <a:schemeClr val="tx2"/>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82DB407A-5555-4483-ADF7-2A100814FE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4031" y="1632891"/>
            <a:ext cx="9072563" cy="483483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F115283B-9451-46B1-BBBC-F0EBB51D6A7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5049" y="302740"/>
            <a:ext cx="1959537" cy="6164983"/>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4031" y="302741"/>
            <a:ext cx="6972432" cy="616498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24E26022-F101-458C-8313-8D09908CD70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8" cy="1260475"/>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p:txBody>
          <a:bodyPr/>
          <a:lstStyle>
            <a:lvl1pPr>
              <a:defRPr/>
            </a:lvl1pPr>
          </a:lstStyle>
          <a:p>
            <a:pPr>
              <a:defRPr/>
            </a:pPr>
            <a:endParaRPr lang="en-US"/>
          </a:p>
        </p:txBody>
      </p:sp>
      <p:sp>
        <p:nvSpPr>
          <p:cNvPr id="4" name="Rectangle 4"/>
          <p:cNvSpPr>
            <a:spLocks noGrp="1" noChangeArrowheads="1"/>
          </p:cNvSpPr>
          <p:nvPr>
            <p:ph type="ftr" idx="11"/>
          </p:nvPr>
        </p:nvSpPr>
        <p:spPr/>
        <p:txBody>
          <a:bodyPr/>
          <a:lstStyle>
            <a:lvl1pPr>
              <a:defRPr/>
            </a:lvl1pPr>
          </a:lstStyle>
          <a:p>
            <a:pPr>
              <a:defRPr/>
            </a:pPr>
            <a:endParaRPr lang="en-US"/>
          </a:p>
        </p:txBody>
      </p:sp>
      <p:sp>
        <p:nvSpPr>
          <p:cNvPr id="5" name="Rectangle 5"/>
          <p:cNvSpPr>
            <a:spLocks noGrp="1" noChangeArrowheads="1"/>
          </p:cNvSpPr>
          <p:nvPr>
            <p:ph type="sldNum" idx="12"/>
          </p:nvPr>
        </p:nvSpPr>
        <p:spPr/>
        <p:txBody>
          <a:bodyPr/>
          <a:lstStyle>
            <a:lvl1pPr>
              <a:defRPr/>
            </a:lvl1pPr>
          </a:lstStyle>
          <a:p>
            <a:pPr>
              <a:defRPr/>
            </a:pPr>
            <a:fld id="{4203D241-292F-4405-96D0-484252F0E40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extLst/>
          </a:lstStyle>
          <a:p>
            <a:pPr>
              <a:defRPr/>
            </a:pPr>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0B80B986-8357-4671-BC29-AEC7112871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Chevron 3"/>
          <p:cNvSpPr/>
          <p:nvPr/>
        </p:nvSpPr>
        <p:spPr>
          <a:xfrm>
            <a:off x="4008438" y="3313113"/>
            <a:ext cx="201612" cy="252412"/>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defTabSz="449216" hangingPunct="1">
              <a:defRPr/>
            </a:pPr>
            <a:endParaRPr lang="en-US"/>
          </a:p>
        </p:txBody>
      </p:sp>
      <p:sp>
        <p:nvSpPr>
          <p:cNvPr id="5" name="Chevron 4"/>
          <p:cNvSpPr/>
          <p:nvPr/>
        </p:nvSpPr>
        <p:spPr>
          <a:xfrm>
            <a:off x="3803650" y="3313113"/>
            <a:ext cx="201613" cy="252412"/>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defTabSz="449216" hangingPunct="1">
              <a:defRPr/>
            </a:pPr>
            <a:endParaRPr lang="en-US"/>
          </a:p>
        </p:txBody>
      </p:sp>
      <p:sp>
        <p:nvSpPr>
          <p:cNvPr id="2" name="Title 1"/>
          <p:cNvSpPr>
            <a:spLocks noGrp="1"/>
          </p:cNvSpPr>
          <p:nvPr>
            <p:ph type="title"/>
          </p:nvPr>
        </p:nvSpPr>
        <p:spPr>
          <a:xfrm>
            <a:off x="796370" y="1168136"/>
            <a:ext cx="8568531" cy="2015913"/>
          </a:xfrm>
        </p:spPr>
        <p:txBody>
          <a:bodyPr anchor="b"/>
          <a:lstStyle>
            <a:lvl1pPr algn="r">
              <a:buNone/>
              <a:defRPr sz="53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324518" y="3231669"/>
            <a:ext cx="5040313" cy="1603745"/>
          </a:xfrm>
        </p:spPr>
        <p:txBody>
          <a:bodyPr/>
          <a:lstStyle>
            <a:lvl1pPr marL="0" indent="0" algn="l">
              <a:buNone/>
              <a:defRPr sz="25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CB52899B-2770-4CCF-B47F-A55F58E1C2F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4031" y="1632890"/>
            <a:ext cx="4452276" cy="4989036"/>
          </a:xfrm>
        </p:spPr>
        <p:txBody>
          <a:bodyPr/>
          <a:lstStyle>
            <a:lvl1pPr>
              <a:defRPr sz="3100"/>
            </a:lvl1pPr>
            <a:lvl2pPr>
              <a:defRPr sz="2600"/>
            </a:lvl2pPr>
            <a:lvl3pPr>
              <a:defRPr sz="22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4318" y="1632890"/>
            <a:ext cx="4452276" cy="4989036"/>
          </a:xfrm>
        </p:spPr>
        <p:txBody>
          <a:bodyPr/>
          <a:lstStyle>
            <a:lvl1pPr>
              <a:defRPr sz="3100"/>
            </a:lvl1pPr>
            <a:lvl2pPr>
              <a:defRPr sz="2600"/>
            </a:lvl2pPr>
            <a:lvl3pPr>
              <a:defRPr sz="22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F07458E-661F-4E2B-9675-CEBC3B9DE2C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031" y="300987"/>
            <a:ext cx="9072563" cy="1259946"/>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504031" y="5963744"/>
            <a:ext cx="4454027"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extLst/>
          </a:lstStyle>
          <a:p>
            <a:pPr lvl="0"/>
            <a:r>
              <a:rPr lang="en-US" smtClean="0"/>
              <a:t>Click to edit Master text styles</a:t>
            </a:r>
          </a:p>
        </p:txBody>
      </p:sp>
      <p:sp>
        <p:nvSpPr>
          <p:cNvPr id="4" name="Text Placeholder 3"/>
          <p:cNvSpPr>
            <a:spLocks noGrp="1"/>
          </p:cNvSpPr>
          <p:nvPr>
            <p:ph type="body" sz="half" idx="3"/>
          </p:nvPr>
        </p:nvSpPr>
        <p:spPr>
          <a:xfrm>
            <a:off x="5120819" y="5963744"/>
            <a:ext cx="4455776"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extLst/>
          </a:lstStyle>
          <a:p>
            <a:pPr lvl="0"/>
            <a:r>
              <a:rPr lang="en-US" smtClean="0"/>
              <a:t>Click to edit Master text styles</a:t>
            </a:r>
          </a:p>
        </p:txBody>
      </p:sp>
      <p:sp>
        <p:nvSpPr>
          <p:cNvPr id="5" name="Content Placeholder 4"/>
          <p:cNvSpPr>
            <a:spLocks noGrp="1"/>
          </p:cNvSpPr>
          <p:nvPr>
            <p:ph sz="quarter" idx="2"/>
          </p:nvPr>
        </p:nvSpPr>
        <p:spPr>
          <a:xfrm>
            <a:off x="504031" y="1592067"/>
            <a:ext cx="4454027" cy="4345064"/>
          </a:xfrm>
          <a:ln>
            <a:noFill/>
            <a:prstDash val="sysDash"/>
            <a:miter lim="800000"/>
          </a:ln>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120818" y="1592067"/>
            <a:ext cx="4455776" cy="4345064"/>
          </a:xfrm>
          <a:ln>
            <a:noFill/>
            <a:prstDash val="sysDash"/>
            <a:miter lim="800000"/>
          </a:ln>
        </p:spPr>
        <p:txBody>
          <a:bodyPr/>
          <a:lstStyle>
            <a:lvl1pPr>
              <a:spcBef>
                <a:spcPts val="0"/>
              </a:spcBef>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E584F67-45B4-4E4E-9325-50C60BA966B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E17D2ED1-86CC-4BEF-8E9C-6CA40B176C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7A8B9744-B68B-4DC9-93E4-4C9C7B9A11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063" y="5375769"/>
            <a:ext cx="8248138" cy="503978"/>
          </a:xfrm>
        </p:spPr>
        <p:txBody>
          <a:bodyPr anchor="t">
            <a:noAutofit/>
            <a:sp3d prstMaterial="softEdge">
              <a:bevelT w="0" h="0"/>
            </a:sp3d>
          </a:bodyPr>
          <a:lstStyle>
            <a:lvl1pPr algn="r">
              <a:buNone/>
              <a:defRPr sz="28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872302" y="5903008"/>
            <a:ext cx="4381712" cy="1007957"/>
          </a:xfrm>
        </p:spPr>
        <p:txBody>
          <a:bodyPr/>
          <a:lstStyle>
            <a:lvl1pPr marL="0" indent="0" algn="r">
              <a:buNone/>
              <a:defRPr sz="1800"/>
            </a:lvl1pPr>
            <a:lvl2pPr>
              <a:buNone/>
              <a:defRPr sz="1300"/>
            </a:lvl2pPr>
            <a:lvl3pPr>
              <a:buNone/>
              <a:defRPr sz="1100"/>
            </a:lvl3pPr>
            <a:lvl4pPr>
              <a:buNone/>
              <a:defRPr sz="1000"/>
            </a:lvl4pPr>
            <a:lvl5pPr>
              <a:buNone/>
              <a:defRPr sz="1000"/>
            </a:lvl5pPr>
            <a:extLst/>
          </a:lstStyle>
          <a:p>
            <a:pPr lvl="0"/>
            <a:r>
              <a:rPr lang="en-US" smtClean="0"/>
              <a:t>Click to edit Master text styles</a:t>
            </a:r>
          </a:p>
        </p:txBody>
      </p:sp>
      <p:sp>
        <p:nvSpPr>
          <p:cNvPr id="4" name="Content Placeholder 3"/>
          <p:cNvSpPr>
            <a:spLocks noGrp="1"/>
          </p:cNvSpPr>
          <p:nvPr>
            <p:ph sz="half" idx="1"/>
          </p:nvPr>
        </p:nvSpPr>
        <p:spPr>
          <a:xfrm>
            <a:off x="1008063" y="302387"/>
            <a:ext cx="8245951" cy="5039783"/>
          </a:xfrm>
        </p:spPr>
        <p:txBody>
          <a:bodyPr/>
          <a:lstStyle>
            <a:lvl1pPr>
              <a:defRPr sz="3500"/>
            </a:lvl1pPr>
            <a:lvl2pPr>
              <a:defRPr sz="3100"/>
            </a:lvl2pPr>
            <a:lvl3pPr>
              <a:defRPr sz="2600"/>
            </a:lvl3pPr>
            <a:lvl4pPr>
              <a:defRPr sz="2200"/>
            </a:lvl4pPr>
            <a:lvl5pPr>
              <a:defRPr sz="22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F511165-003D-49E5-89FB-FA1DDD08A43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790575" y="5513388"/>
            <a:ext cx="4191000" cy="15906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lIns="100794" tIns="50397" rIns="100794" bIns="50397"/>
          <a:lstStyle>
            <a:extLst/>
          </a:lstStyle>
          <a:p>
            <a:pPr defTabSz="449216">
              <a:defRPr/>
            </a:pPr>
            <a:endParaRPr lang="en-US"/>
          </a:p>
        </p:txBody>
      </p:sp>
      <p:sp>
        <p:nvSpPr>
          <p:cNvPr id="6" name="Freeform 5"/>
          <p:cNvSpPr>
            <a:spLocks/>
          </p:cNvSpPr>
          <p:nvPr/>
        </p:nvSpPr>
        <p:spPr bwMode="auto">
          <a:xfrm>
            <a:off x="-58738" y="6376988"/>
            <a:ext cx="4191001" cy="92392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lIns="100794" tIns="50397" rIns="100794" bIns="50397"/>
          <a:lstStyle>
            <a:extLst/>
          </a:lstStyle>
          <a:p>
            <a:pPr defTabSz="449216">
              <a:defRPr/>
            </a:pPr>
            <a:endParaRPr lang="en-US"/>
          </a:p>
        </p:txBody>
      </p:sp>
      <p:sp>
        <p:nvSpPr>
          <p:cNvPr id="7" name="Right Triangle 6"/>
          <p:cNvSpPr>
            <a:spLocks/>
          </p:cNvSpPr>
          <p:nvPr/>
        </p:nvSpPr>
        <p:spPr bwMode="auto">
          <a:xfrm>
            <a:off x="-6661" y="6383784"/>
            <a:ext cx="3750815" cy="1191457"/>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defTabSz="449216" hangingPunct="1">
              <a:defRPr/>
            </a:pPr>
            <a:endParaRPr lang="en-US"/>
          </a:p>
        </p:txBody>
      </p:sp>
      <p:cxnSp>
        <p:nvCxnSpPr>
          <p:cNvPr id="8" name="Straight Connector 7"/>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9551988" y="5499100"/>
            <a:ext cx="201612" cy="252413"/>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defTabSz="449216" hangingPunct="1">
              <a:defRPr/>
            </a:pPr>
            <a:endParaRPr lang="en-US"/>
          </a:p>
        </p:txBody>
      </p:sp>
      <p:sp>
        <p:nvSpPr>
          <p:cNvPr id="10" name="Chevron 9"/>
          <p:cNvSpPr/>
          <p:nvPr/>
        </p:nvSpPr>
        <p:spPr>
          <a:xfrm>
            <a:off x="9345613" y="5499100"/>
            <a:ext cx="201612" cy="252413"/>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defTabSz="449216" hangingPunct="1">
              <a:defRPr/>
            </a:pPr>
            <a:endParaRPr lang="en-US"/>
          </a:p>
        </p:txBody>
      </p:sp>
      <p:sp>
        <p:nvSpPr>
          <p:cNvPr id="4" name="Text Placeholder 3"/>
          <p:cNvSpPr>
            <a:spLocks noGrp="1"/>
          </p:cNvSpPr>
          <p:nvPr>
            <p:ph type="body" sz="half" idx="2"/>
          </p:nvPr>
        </p:nvSpPr>
        <p:spPr>
          <a:xfrm>
            <a:off x="1258129" y="6000343"/>
            <a:ext cx="7896490" cy="714556"/>
          </a:xfrm>
          <a:noFill/>
        </p:spPr>
        <p:txBody>
          <a:bodyPr tIns="0"/>
          <a:lstStyle>
            <a:lvl1pPr marL="0" marR="20159" indent="0" algn="r">
              <a:buNone/>
              <a:defRPr sz="1500"/>
            </a:lvl1pPr>
            <a:lvl2pPr>
              <a:defRPr sz="1300"/>
            </a:lvl2pPr>
            <a:lvl3pPr>
              <a:defRPr sz="1100"/>
            </a:lvl3pPr>
            <a:lvl4pPr>
              <a:defRPr sz="1000"/>
            </a:lvl4pPr>
            <a:lvl5pPr>
              <a:defRPr sz="1000"/>
            </a:lvl5pPr>
            <a:extLst/>
          </a:lstStyle>
          <a:p>
            <a:pPr lvl="0"/>
            <a:r>
              <a:rPr lang="en-US" smtClean="0"/>
              <a:t>Click to edit Master text styles</a:t>
            </a:r>
          </a:p>
        </p:txBody>
      </p:sp>
      <p:sp>
        <p:nvSpPr>
          <p:cNvPr id="3" name="Picture Placeholder 2"/>
          <p:cNvSpPr>
            <a:spLocks noGrp="1"/>
          </p:cNvSpPr>
          <p:nvPr>
            <p:ph type="pic" idx="1"/>
          </p:nvPr>
        </p:nvSpPr>
        <p:spPr>
          <a:xfrm>
            <a:off x="252016" y="209405"/>
            <a:ext cx="9576594" cy="4838192"/>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5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52016" y="5362896"/>
            <a:ext cx="8902603" cy="620242"/>
          </a:xfrm>
          <a:noFill/>
        </p:spPr>
        <p:txBody>
          <a:bodyPr anchor="t">
            <a:sp3d prstMaterial="softEdge"/>
          </a:bodyPr>
          <a:lstStyle>
            <a:lvl1pPr marR="0" algn="r">
              <a:buNone/>
              <a:defRPr sz="33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522AE1F2-AF05-44EB-98AE-B09BD9420DF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90575" y="5513388"/>
            <a:ext cx="4191000" cy="15906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lIns="100794" tIns="50397" rIns="100794" bIns="50397"/>
          <a:lstStyle>
            <a:extLst/>
          </a:lstStyle>
          <a:p>
            <a:pPr defTabSz="449216">
              <a:defRPr/>
            </a:pPr>
            <a:endParaRPr lang="en-US"/>
          </a:p>
        </p:txBody>
      </p:sp>
      <p:sp>
        <p:nvSpPr>
          <p:cNvPr id="12" name="Freeform 11"/>
          <p:cNvSpPr>
            <a:spLocks/>
          </p:cNvSpPr>
          <p:nvPr/>
        </p:nvSpPr>
        <p:spPr bwMode="auto">
          <a:xfrm>
            <a:off x="-58738" y="6376988"/>
            <a:ext cx="4191001" cy="92392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lIns="100794" tIns="50397" rIns="100794" bIns="50397"/>
          <a:lstStyle>
            <a:extLst/>
          </a:lstStyle>
          <a:p>
            <a:pPr defTabSz="449216">
              <a:defRPr/>
            </a:pPr>
            <a:endParaRPr lang="en-US"/>
          </a:p>
        </p:txBody>
      </p:sp>
      <p:sp>
        <p:nvSpPr>
          <p:cNvPr id="14" name="Right Triangle 13"/>
          <p:cNvSpPr>
            <a:spLocks/>
          </p:cNvSpPr>
          <p:nvPr/>
        </p:nvSpPr>
        <p:spPr bwMode="auto">
          <a:xfrm>
            <a:off x="-6661" y="6383784"/>
            <a:ext cx="3750815" cy="1191457"/>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defTabSz="449216" hangingPunct="1">
              <a:defRPr/>
            </a:pPr>
            <a:endParaRPr lang="en-US"/>
          </a:p>
        </p:txBody>
      </p:sp>
      <p:cxnSp>
        <p:nvCxnSpPr>
          <p:cNvPr id="15" name="Straight Connector 14"/>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03238" y="303213"/>
            <a:ext cx="9074150" cy="1258887"/>
          </a:xfrm>
          <a:prstGeom prst="rect">
            <a:avLst/>
          </a:prstGeom>
        </p:spPr>
        <p:txBody>
          <a:bodyPr vert="horz" lIns="100794" tIns="50397" rIns="100794" bIns="50397"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503238" y="1633538"/>
            <a:ext cx="9074150" cy="4987925"/>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7416800" y="7062788"/>
            <a:ext cx="2116138" cy="403225"/>
          </a:xfrm>
          <a:prstGeom prst="rect">
            <a:avLst/>
          </a:prstGeom>
        </p:spPr>
        <p:txBody>
          <a:bodyPr vert="horz" lIns="100794" tIns="50397" rIns="100794" bIns="50397" anchor="b"/>
          <a:lstStyle>
            <a:lvl1pPr algn="l" defTabSz="449216" eaLnBrk="1" latinLnBrk="0" hangingPunct="1">
              <a:defRPr kumimoji="0" sz="11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829175" y="7062788"/>
            <a:ext cx="2590800" cy="403225"/>
          </a:xfrm>
          <a:prstGeom prst="rect">
            <a:avLst/>
          </a:prstGeom>
        </p:spPr>
        <p:txBody>
          <a:bodyPr vert="horz" lIns="100794" tIns="50397" rIns="100794" bIns="50397" anchor="b"/>
          <a:lstStyle>
            <a:lvl1pPr algn="r" defTabSz="449216" eaLnBrk="1" latinLnBrk="0" hangingPunct="1">
              <a:defRPr kumimoji="0" sz="11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9532938" y="7062788"/>
            <a:ext cx="403225" cy="403225"/>
          </a:xfrm>
          <a:prstGeom prst="rect">
            <a:avLst/>
          </a:prstGeom>
        </p:spPr>
        <p:txBody>
          <a:bodyPr vert="horz" lIns="100794" tIns="50397" rIns="100794" bIns="50397" anchor="b"/>
          <a:lstStyle>
            <a:lvl1pPr algn="r" defTabSz="449216" eaLnBrk="1" latinLnBrk="0" hangingPunct="1">
              <a:defRPr kumimoji="0" sz="1100" b="0" smtClean="0">
                <a:solidFill>
                  <a:schemeClr val="tx1"/>
                </a:solidFill>
              </a:defRPr>
            </a:lvl1pPr>
            <a:extLst/>
          </a:lstStyle>
          <a:p>
            <a:pPr>
              <a:defRPr/>
            </a:pPr>
            <a:fld id="{9A94838D-3B26-4B66-8600-B51549E1112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Lst>
  <p:txStyles>
    <p:titleStyle>
      <a:lvl1pPr algn="l" rtl="0" fontAlgn="base">
        <a:spcBef>
          <a:spcPct val="0"/>
        </a:spcBef>
        <a:spcAft>
          <a:spcPct val="0"/>
        </a:spcAft>
        <a:defRPr sz="45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500" b="1">
          <a:solidFill>
            <a:schemeClr val="tx2"/>
          </a:solidFill>
          <a:latin typeface="Calibri" pitchFamily="34" charset="0"/>
        </a:defRPr>
      </a:lvl2pPr>
      <a:lvl3pPr algn="l" rtl="0" fontAlgn="base">
        <a:spcBef>
          <a:spcPct val="0"/>
        </a:spcBef>
        <a:spcAft>
          <a:spcPct val="0"/>
        </a:spcAft>
        <a:defRPr sz="4500" b="1">
          <a:solidFill>
            <a:schemeClr val="tx2"/>
          </a:solidFill>
          <a:latin typeface="Calibri" pitchFamily="34" charset="0"/>
        </a:defRPr>
      </a:lvl3pPr>
      <a:lvl4pPr algn="l" rtl="0" fontAlgn="base">
        <a:spcBef>
          <a:spcPct val="0"/>
        </a:spcBef>
        <a:spcAft>
          <a:spcPct val="0"/>
        </a:spcAft>
        <a:defRPr sz="4500" b="1">
          <a:solidFill>
            <a:schemeClr val="tx2"/>
          </a:solidFill>
          <a:latin typeface="Calibri" pitchFamily="34" charset="0"/>
        </a:defRPr>
      </a:lvl4pPr>
      <a:lvl5pPr algn="l" rtl="0" fontAlgn="base">
        <a:spcBef>
          <a:spcPct val="0"/>
        </a:spcBef>
        <a:spcAft>
          <a:spcPct val="0"/>
        </a:spcAft>
        <a:defRPr sz="4500" b="1">
          <a:solidFill>
            <a:schemeClr val="tx2"/>
          </a:solidFill>
          <a:latin typeface="Calibri" pitchFamily="34" charset="0"/>
        </a:defRPr>
      </a:lvl5pPr>
      <a:lvl6pPr marL="457200" algn="l" rtl="0" fontAlgn="base">
        <a:spcBef>
          <a:spcPct val="0"/>
        </a:spcBef>
        <a:spcAft>
          <a:spcPct val="0"/>
        </a:spcAft>
        <a:defRPr sz="4500" b="1">
          <a:solidFill>
            <a:schemeClr val="tx2"/>
          </a:solidFill>
          <a:latin typeface="Calibri" pitchFamily="34" charset="0"/>
        </a:defRPr>
      </a:lvl6pPr>
      <a:lvl7pPr marL="914400" algn="l" rtl="0" fontAlgn="base">
        <a:spcBef>
          <a:spcPct val="0"/>
        </a:spcBef>
        <a:spcAft>
          <a:spcPct val="0"/>
        </a:spcAft>
        <a:defRPr sz="4500" b="1">
          <a:solidFill>
            <a:schemeClr val="tx2"/>
          </a:solidFill>
          <a:latin typeface="Calibri" pitchFamily="34" charset="0"/>
        </a:defRPr>
      </a:lvl7pPr>
      <a:lvl8pPr marL="1371600" algn="l" rtl="0" fontAlgn="base">
        <a:spcBef>
          <a:spcPct val="0"/>
        </a:spcBef>
        <a:spcAft>
          <a:spcPct val="0"/>
        </a:spcAft>
        <a:defRPr sz="4500" b="1">
          <a:solidFill>
            <a:schemeClr val="tx2"/>
          </a:solidFill>
          <a:latin typeface="Calibri" pitchFamily="34" charset="0"/>
        </a:defRPr>
      </a:lvl8pPr>
      <a:lvl9pPr marL="1828800" algn="l" rtl="0" fontAlgn="base">
        <a:spcBef>
          <a:spcPct val="0"/>
        </a:spcBef>
        <a:spcAft>
          <a:spcPct val="0"/>
        </a:spcAft>
        <a:defRPr sz="4500" b="1">
          <a:solidFill>
            <a:schemeClr val="tx2"/>
          </a:solidFill>
          <a:latin typeface="Calibri" pitchFamily="34" charset="0"/>
        </a:defRPr>
      </a:lvl9pPr>
      <a:extLst/>
    </p:titleStyle>
    <p:bodyStyle>
      <a:lvl1pPr marL="401638" indent="-280988" algn="l" rtl="0" fontAlgn="base">
        <a:spcBef>
          <a:spcPts val="438"/>
        </a:spcBef>
        <a:spcAft>
          <a:spcPct val="0"/>
        </a:spcAft>
        <a:buClr>
          <a:schemeClr val="accent1"/>
        </a:buClr>
        <a:buSzPct val="68000"/>
        <a:buFont typeface="Wingdings 3" pitchFamily="18" charset="2"/>
        <a:buChar char=""/>
        <a:defRPr sz="3000" kern="1200">
          <a:solidFill>
            <a:schemeClr val="tx1"/>
          </a:solidFill>
          <a:latin typeface="+mn-lt"/>
          <a:ea typeface="+mn-ea"/>
          <a:cs typeface="+mn-cs"/>
        </a:defRPr>
      </a:lvl1pPr>
      <a:lvl2pPr marL="684213" indent="-250825" algn="l" rtl="0" fontAlgn="base">
        <a:spcBef>
          <a:spcPts val="363"/>
        </a:spcBef>
        <a:spcAft>
          <a:spcPct val="0"/>
        </a:spcAft>
        <a:buClr>
          <a:schemeClr val="accent1"/>
        </a:buClr>
        <a:buFont typeface="Verdana" pitchFamily="32" charset="0"/>
        <a:buChar char="◦"/>
        <a:defRPr sz="2500" kern="1200">
          <a:solidFill>
            <a:schemeClr val="tx1"/>
          </a:solidFill>
          <a:latin typeface="+mn-lt"/>
          <a:ea typeface="+mn-ea"/>
          <a:cs typeface="+mn-cs"/>
        </a:defRPr>
      </a:lvl2pPr>
      <a:lvl3pPr marL="946150" indent="-250825" algn="l" rtl="0" fontAlgn="base">
        <a:spcBef>
          <a:spcPts val="388"/>
        </a:spcBef>
        <a:spcAft>
          <a:spcPct val="0"/>
        </a:spcAft>
        <a:buClr>
          <a:schemeClr val="accent2"/>
        </a:buClr>
        <a:buSzPct val="100000"/>
        <a:buFont typeface="Wingdings 2" pitchFamily="18" charset="2"/>
        <a:buChar char=""/>
        <a:defRPr sz="2300" kern="1200">
          <a:solidFill>
            <a:schemeClr val="tx1"/>
          </a:solidFill>
          <a:latin typeface="+mn-lt"/>
          <a:ea typeface="+mn-ea"/>
          <a:cs typeface="+mn-cs"/>
        </a:defRPr>
      </a:lvl3pPr>
      <a:lvl4pPr marL="1258888" indent="-250825" algn="l" rtl="0" fontAlgn="base">
        <a:spcBef>
          <a:spcPts val="388"/>
        </a:spcBef>
        <a:spcAft>
          <a:spcPct val="0"/>
        </a:spcAft>
        <a:buClr>
          <a:schemeClr val="accent2"/>
        </a:buClr>
        <a:buFont typeface="Wingdings 2" pitchFamily="18" charset="2"/>
        <a:buChar char=""/>
        <a:defRPr sz="2100" kern="1200">
          <a:solidFill>
            <a:schemeClr val="tx1"/>
          </a:solidFill>
          <a:latin typeface="+mn-lt"/>
          <a:ea typeface="+mn-ea"/>
          <a:cs typeface="+mn-cs"/>
        </a:defRPr>
      </a:lvl4pPr>
      <a:lvl5pPr marL="1511300" indent="-250825" algn="l" rtl="0" fontAlgn="base">
        <a:spcBef>
          <a:spcPts val="388"/>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763900" indent="-251986" algn="l" rtl="0" eaLnBrk="1" latinLnBrk="0" hangingPunct="1">
        <a:spcBef>
          <a:spcPts val="386"/>
        </a:spcBef>
        <a:buClr>
          <a:schemeClr val="accent3"/>
        </a:buClr>
        <a:buFont typeface="Wingdings 2"/>
        <a:buChar char=""/>
        <a:defRPr kumimoji="0" sz="2000" kern="1200">
          <a:solidFill>
            <a:schemeClr val="tx1"/>
          </a:solidFill>
          <a:latin typeface="+mn-lt"/>
          <a:ea typeface="+mn-ea"/>
          <a:cs typeface="+mn-cs"/>
        </a:defRPr>
      </a:lvl6pPr>
      <a:lvl7pPr marL="2015886"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7pPr>
      <a:lvl8pPr marL="2267872"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8pPr>
      <a:lvl9pPr marL="2519858" indent="-251986" algn="l" rtl="0" eaLnBrk="1" latinLnBrk="0" hangingPunct="1">
        <a:spcBef>
          <a:spcPts val="386"/>
        </a:spcBef>
        <a:buClr>
          <a:schemeClr val="accent3"/>
        </a:buClr>
        <a:buFont typeface="Wingdings 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subTitle" idx="4294967295"/>
          </p:nvPr>
        </p:nvSpPr>
        <p:spPr>
          <a:xfrm>
            <a:off x="754063" y="3779838"/>
            <a:ext cx="8855075" cy="2411412"/>
          </a:xfrm>
        </p:spPr>
        <p:txBody>
          <a:bodyPr anchor="ctr"/>
          <a:lstStyle/>
          <a:p>
            <a:pPr marL="0" indent="0" algn="ctr">
              <a:buFont typeface="Wingdings 3" pitchFamily="18" charset="2"/>
              <a:buNone/>
              <a:tabLst>
                <a:tab pos="722313" algn="l"/>
                <a:tab pos="1446213" algn="l"/>
                <a:tab pos="2170113" algn="l"/>
                <a:tab pos="2894013" algn="l"/>
                <a:tab pos="3617913" algn="l"/>
                <a:tab pos="4341813" algn="l"/>
                <a:tab pos="5065713" algn="l"/>
                <a:tab pos="5789613" algn="l"/>
                <a:tab pos="6513513" algn="l"/>
                <a:tab pos="7237413" algn="l"/>
                <a:tab pos="7961313" algn="l"/>
                <a:tab pos="8685213" algn="l"/>
              </a:tabLst>
            </a:pPr>
            <a:endParaRPr lang="en-US" dirty="0" smtClean="0">
              <a:solidFill>
                <a:srgbClr val="280099"/>
              </a:solidFill>
            </a:endParaRPr>
          </a:p>
          <a:p>
            <a:pPr marL="0" indent="0" algn="ctr">
              <a:buFont typeface="Wingdings 3" pitchFamily="18" charset="2"/>
              <a:buNone/>
              <a:tabLst>
                <a:tab pos="722313" algn="l"/>
                <a:tab pos="1446213" algn="l"/>
                <a:tab pos="2170113" algn="l"/>
                <a:tab pos="2894013" algn="l"/>
                <a:tab pos="3617913" algn="l"/>
                <a:tab pos="4341813" algn="l"/>
                <a:tab pos="5065713" algn="l"/>
                <a:tab pos="5789613" algn="l"/>
                <a:tab pos="6513513" algn="l"/>
                <a:tab pos="7237413" algn="l"/>
                <a:tab pos="7961313" algn="l"/>
                <a:tab pos="8685213" algn="l"/>
              </a:tabLst>
            </a:pPr>
            <a:r>
              <a:rPr lang="en-US" sz="7200" b="1" dirty="0" smtClean="0">
                <a:solidFill>
                  <a:srgbClr val="280099"/>
                </a:solidFill>
              </a:rPr>
              <a:t>Eye Donation</a:t>
            </a:r>
          </a:p>
        </p:txBody>
      </p:sp>
      <p:pic>
        <p:nvPicPr>
          <p:cNvPr id="14339" name="Picture 5" descr="logo-drishti-2011.jpg"/>
          <p:cNvPicPr>
            <a:picLocks noChangeAspect="1"/>
          </p:cNvPicPr>
          <p:nvPr/>
        </p:nvPicPr>
        <p:blipFill>
          <a:blip r:embed="rId3"/>
          <a:srcRect b="8113"/>
          <a:stretch>
            <a:fillRect/>
          </a:stretch>
        </p:blipFill>
        <p:spPr bwMode="auto">
          <a:xfrm>
            <a:off x="3897313" y="1493838"/>
            <a:ext cx="2576512" cy="2643189"/>
          </a:xfrm>
          <a:prstGeom prst="rect">
            <a:avLst/>
          </a:prstGeom>
          <a:noFill/>
          <a:ln w="9525">
            <a:noFill/>
            <a:miter lim="800000"/>
            <a:headEnd/>
            <a:tailEnd/>
          </a:ln>
        </p:spPr>
      </p:pic>
      <p:pic>
        <p:nvPicPr>
          <p:cNvPr id="14340" name="Picture 3" descr="Antardrishti.png"/>
          <p:cNvPicPr>
            <a:picLocks noChangeAspect="1"/>
          </p:cNvPicPr>
          <p:nvPr/>
        </p:nvPicPr>
        <p:blipFill>
          <a:blip r:embed="rId4"/>
          <a:srcRect/>
          <a:stretch>
            <a:fillRect/>
          </a:stretch>
        </p:blipFill>
        <p:spPr bwMode="auto">
          <a:xfrm>
            <a:off x="8540750" y="5708650"/>
            <a:ext cx="1143000" cy="1143000"/>
          </a:xfrm>
          <a:prstGeom prst="rect">
            <a:avLst/>
          </a:prstGeom>
          <a:noFill/>
          <a:ln w="9525">
            <a:noFill/>
            <a:miter lim="800000"/>
            <a:headEnd/>
            <a:tailEnd/>
          </a:ln>
        </p:spPr>
      </p:pic>
      <p:sp>
        <p:nvSpPr>
          <p:cNvPr id="14341" name="TextBox 4"/>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sp>
        <p:nvSpPr>
          <p:cNvPr id="6" name="TextBox 5"/>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rgbClr val="FF0000"/>
                </a:solidFill>
              </a:rPr>
              <a:t>Who can donate Eyes?</a:t>
            </a:r>
            <a:endParaRPr lang="en-US" dirty="0">
              <a:solidFill>
                <a:srgbClr val="FF0000"/>
              </a:solidFill>
            </a:endParaRPr>
          </a:p>
        </p:txBody>
      </p:sp>
      <p:sp>
        <p:nvSpPr>
          <p:cNvPr id="6" name="TextBox 5"/>
          <p:cNvSpPr txBox="1"/>
          <p:nvPr/>
        </p:nvSpPr>
        <p:spPr>
          <a:xfrm>
            <a:off x="1111222" y="1636697"/>
            <a:ext cx="8286751" cy="4213846"/>
          </a:xfrm>
          <a:prstGeom prst="rect">
            <a:avLst/>
          </a:prstGeom>
          <a:noFill/>
        </p:spPr>
        <p:txBody>
          <a:bodyPr wrap="square">
            <a:spAutoFit/>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200" b="1" dirty="0" smtClean="0"/>
              <a:t>Anyone can donate eyes. It does not matter even if you</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200" dirty="0" smtClean="0"/>
              <a:t> </a:t>
            </a:r>
          </a:p>
          <a:p>
            <a:pPr marL="1476375" lvl="1" indent="-561975">
              <a:buClr>
                <a:srgbClr val="C00000"/>
              </a:buClr>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200" dirty="0" smtClean="0"/>
              <a:t>Have undergone any eye surgery</a:t>
            </a:r>
          </a:p>
          <a:p>
            <a:pPr marL="1476375" lvl="1" indent="-561975">
              <a:buClr>
                <a:srgbClr val="C00000"/>
              </a:buClr>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200" dirty="0" smtClean="0"/>
              <a:t>Poor Eyesight</a:t>
            </a:r>
          </a:p>
          <a:p>
            <a:pPr marL="1476375" lvl="1" indent="-561975">
              <a:buClr>
                <a:srgbClr val="C00000"/>
              </a:buClr>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200" dirty="0" smtClean="0"/>
              <a:t>Wear glasses</a:t>
            </a:r>
          </a:p>
          <a:p>
            <a:pPr marL="1476375" lvl="1" indent="-561975">
              <a:buClr>
                <a:srgbClr val="C00000"/>
              </a:buClr>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200" dirty="0" smtClean="0"/>
              <a:t>Diabetic</a:t>
            </a:r>
          </a:p>
          <a:p>
            <a:pPr marL="1476375" lvl="1" indent="-561975">
              <a:buClr>
                <a:srgbClr val="C00000"/>
              </a:buClr>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200" dirty="0" smtClean="0"/>
              <a:t>Hypertensive</a:t>
            </a:r>
          </a:p>
          <a:p>
            <a:pPr marL="1476375" lvl="1" indent="-561975">
              <a:buClr>
                <a:srgbClr val="C00000"/>
              </a:buClr>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200" dirty="0" smtClean="0"/>
              <a:t>Extremes of Age</a:t>
            </a:r>
            <a:endParaRPr lang="en-IN" sz="3200" dirty="0"/>
          </a:p>
        </p:txBody>
      </p:sp>
      <p:grpSp>
        <p:nvGrpSpPr>
          <p:cNvPr id="7" name="Group 6"/>
          <p:cNvGrpSpPr/>
          <p:nvPr/>
        </p:nvGrpSpPr>
        <p:grpSpPr>
          <a:xfrm>
            <a:off x="0" y="5708650"/>
            <a:ext cx="9907588" cy="1671508"/>
            <a:chOff x="0" y="5708650"/>
            <a:chExt cx="9907588" cy="1671508"/>
          </a:xfrm>
        </p:grpSpPr>
        <p:pic>
          <p:nvPicPr>
            <p:cNvPr id="8"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9"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0"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1" name="TextBox 10"/>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rgbClr val="FF0000"/>
                </a:solidFill>
              </a:rPr>
              <a:t>Facts about Eye Donation</a:t>
            </a:r>
            <a:endParaRPr lang="en-US" dirty="0">
              <a:solidFill>
                <a:srgbClr val="FF0000"/>
              </a:solidFill>
            </a:endParaRPr>
          </a:p>
        </p:txBody>
      </p:sp>
      <p:sp>
        <p:nvSpPr>
          <p:cNvPr id="6" name="TextBox 5"/>
          <p:cNvSpPr txBox="1"/>
          <p:nvPr/>
        </p:nvSpPr>
        <p:spPr>
          <a:xfrm>
            <a:off x="754032" y="1208069"/>
            <a:ext cx="8501065" cy="4901214"/>
          </a:xfrm>
          <a:prstGeom prst="rect">
            <a:avLst/>
          </a:prstGeom>
          <a:noFill/>
        </p:spPr>
        <p:txBody>
          <a:bodyPr wrap="square">
            <a:spAutoFit/>
          </a:bodyPr>
          <a:lstStyle/>
          <a:p>
            <a:pPr marL="531813" indent="-336550">
              <a:buClr>
                <a:srgbClr val="C00000"/>
              </a:buClr>
              <a:buSzPct val="75000"/>
              <a:buFont typeface="Wingdings" charset="2"/>
              <a:buChar char=""/>
              <a:tabLst>
                <a:tab pos="531813"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IN" sz="2400" dirty="0" smtClean="0"/>
              <a:t>Eyes can be donated only after death</a:t>
            </a:r>
          </a:p>
          <a:p>
            <a:pPr marL="531813" indent="-336550">
              <a:buClr>
                <a:srgbClr val="C00000"/>
              </a:buClr>
              <a:buSzPct val="75000"/>
              <a:buFont typeface="Wingdings" charset="2"/>
              <a:buChar char=""/>
              <a:tabLst>
                <a:tab pos="531813"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IN" sz="2400" dirty="0" smtClean="0"/>
              <a:t>Eyes must be removed within 4 - 6 hours after death</a:t>
            </a:r>
          </a:p>
          <a:p>
            <a:pPr marL="531813" indent="-336550">
              <a:buClr>
                <a:srgbClr val="C00000"/>
              </a:buClr>
              <a:buSzPct val="75000"/>
              <a:buFont typeface="Wingdings" charset="2"/>
              <a:buChar char=""/>
              <a:tabLst>
                <a:tab pos="531813"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IN" sz="2400" dirty="0" smtClean="0"/>
              <a:t>Only a Registered Medical Practitioner can remove eyes from a deceased.</a:t>
            </a:r>
          </a:p>
          <a:p>
            <a:pPr marL="531813" indent="-336550">
              <a:buClr>
                <a:srgbClr val="C00000"/>
              </a:buClr>
              <a:buSzPct val="75000"/>
              <a:buFont typeface="Wingdings" charset="2"/>
              <a:buChar char=""/>
              <a:tabLst>
                <a:tab pos="531813"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IN" sz="2400" dirty="0" smtClean="0"/>
              <a:t>The eye bank team will remove the eyes from the home of the deceased or from a hospital</a:t>
            </a:r>
          </a:p>
          <a:p>
            <a:pPr marL="531813" indent="-336550">
              <a:buClr>
                <a:srgbClr val="C00000"/>
              </a:buClr>
              <a:buSzPct val="75000"/>
              <a:buFont typeface="Wingdings" charset="2"/>
              <a:buChar char=""/>
              <a:tabLst>
                <a:tab pos="531813"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IN" sz="2400" dirty="0" smtClean="0"/>
              <a:t>Eye removal does not delay the funeral since the entire procedure takes 20-30 minutes only</a:t>
            </a:r>
          </a:p>
          <a:p>
            <a:pPr marL="531813" indent="-336550">
              <a:buClr>
                <a:srgbClr val="C00000"/>
              </a:buClr>
              <a:buSzPct val="75000"/>
              <a:buFont typeface="Wingdings" charset="2"/>
              <a:buChar char=""/>
              <a:tabLst>
                <a:tab pos="531813"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IN" sz="2400" dirty="0" smtClean="0"/>
              <a:t>A small quantity of blood will be drawn to rule out communicable diseases</a:t>
            </a:r>
          </a:p>
          <a:p>
            <a:pPr marL="531813" indent="-336550">
              <a:buClr>
                <a:srgbClr val="C00000"/>
              </a:buClr>
              <a:buSzPct val="75000"/>
              <a:buFont typeface="Wingdings" charset="2"/>
              <a:buChar char=""/>
              <a:tabLst>
                <a:tab pos="531813"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IN" sz="2400" dirty="0" smtClean="0"/>
              <a:t>Eye retrieval does not cause disfigurement</a:t>
            </a:r>
          </a:p>
          <a:p>
            <a:pPr marL="531813" indent="-336550">
              <a:buClr>
                <a:srgbClr val="C00000"/>
              </a:buClr>
              <a:buSzPct val="75000"/>
              <a:buFont typeface="Wingdings" charset="2"/>
              <a:buChar char=""/>
              <a:tabLst>
                <a:tab pos="531813"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IN" sz="2400" dirty="0" smtClean="0"/>
              <a:t>Religions are for eye donation</a:t>
            </a:r>
          </a:p>
          <a:p>
            <a:pPr marL="531813" indent="-336550">
              <a:buClr>
                <a:srgbClr val="C00000"/>
              </a:buClr>
              <a:buSzPct val="75000"/>
              <a:buFont typeface="Wingdings" charset="2"/>
              <a:buChar char=""/>
              <a:tabLst>
                <a:tab pos="531813"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IN" sz="2400" dirty="0" smtClean="0"/>
              <a:t>The identities of both the donor and the recipient are kept confidential</a:t>
            </a:r>
            <a:endParaRPr lang="en-IN" sz="2400" dirty="0"/>
          </a:p>
        </p:txBody>
      </p:sp>
      <p:grpSp>
        <p:nvGrpSpPr>
          <p:cNvPr id="7" name="Group 6"/>
          <p:cNvGrpSpPr/>
          <p:nvPr/>
        </p:nvGrpSpPr>
        <p:grpSpPr>
          <a:xfrm>
            <a:off x="0" y="5708650"/>
            <a:ext cx="9907588" cy="1671508"/>
            <a:chOff x="0" y="5708650"/>
            <a:chExt cx="9907588" cy="1671508"/>
          </a:xfrm>
        </p:grpSpPr>
        <p:pic>
          <p:nvPicPr>
            <p:cNvPr id="8"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9"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0"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1" name="TextBox 10"/>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rgbClr val="FF0000"/>
                </a:solidFill>
              </a:rPr>
              <a:t>Instruction for Eye Donation</a:t>
            </a:r>
            <a:endParaRPr lang="en-US" dirty="0">
              <a:solidFill>
                <a:srgbClr val="FF0000"/>
              </a:solidFill>
            </a:endParaRPr>
          </a:p>
        </p:txBody>
      </p:sp>
      <p:sp>
        <p:nvSpPr>
          <p:cNvPr id="6" name="TextBox 5"/>
          <p:cNvSpPr txBox="1"/>
          <p:nvPr/>
        </p:nvSpPr>
        <p:spPr>
          <a:xfrm>
            <a:off x="253966" y="1208069"/>
            <a:ext cx="9429816" cy="4901214"/>
          </a:xfrm>
          <a:prstGeom prst="rect">
            <a:avLst/>
          </a:prstGeom>
          <a:noFill/>
        </p:spPr>
        <p:txBody>
          <a:bodyPr wrap="square">
            <a:spAutoFit/>
          </a:bodyPr>
          <a:lstStyle/>
          <a:p>
            <a:pPr marL="674688" indent="-29845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400" dirty="0" smtClean="0"/>
              <a:t>To donate eyes, the relatives of the deceased should do the following procedures</a:t>
            </a:r>
          </a:p>
          <a:p>
            <a:pPr marL="674688" indent="-29845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400" dirty="0" smtClean="0"/>
              <a:t>Close the eyelids of the deceased</a:t>
            </a:r>
          </a:p>
          <a:p>
            <a:pPr marL="674688" indent="-29845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400" dirty="0" smtClean="0"/>
              <a:t>Switch off the fan</a:t>
            </a:r>
          </a:p>
          <a:p>
            <a:pPr marL="674688" indent="-29845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400" dirty="0" smtClean="0"/>
              <a:t>Raise the head of the deceased slightly by placing a pillow underneath</a:t>
            </a:r>
          </a:p>
          <a:p>
            <a:pPr marL="674688" indent="-29845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400" dirty="0" smtClean="0"/>
              <a:t>Contact the nearest eye bank as quickly as possible. </a:t>
            </a:r>
            <a:r>
              <a:rPr lang="en-IN" sz="2400" b="1" dirty="0" smtClean="0">
                <a:solidFill>
                  <a:srgbClr val="C00000"/>
                </a:solidFill>
              </a:rPr>
              <a:t>CALL - 1919</a:t>
            </a:r>
          </a:p>
          <a:p>
            <a:pPr marL="674688" indent="-29845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400" dirty="0" smtClean="0"/>
              <a:t>Give the correct address with specific landmarks and telephone number to enable the eye bank team locate the place easily</a:t>
            </a:r>
          </a:p>
          <a:p>
            <a:pPr marL="674688" indent="-29845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400" dirty="0" smtClean="0"/>
              <a:t>If the death certificate from the physician is available, keep it ready</a:t>
            </a:r>
          </a:p>
          <a:p>
            <a:pPr marL="674688" indent="-29845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400" dirty="0" smtClean="0"/>
              <a:t>Eye donation can be done only with the written consent of the next of kin in the presence of two witnesses</a:t>
            </a:r>
            <a:endParaRPr lang="en-IN" sz="2400" dirty="0"/>
          </a:p>
        </p:txBody>
      </p:sp>
      <p:grpSp>
        <p:nvGrpSpPr>
          <p:cNvPr id="7" name="Group 6"/>
          <p:cNvGrpSpPr/>
          <p:nvPr/>
        </p:nvGrpSpPr>
        <p:grpSpPr>
          <a:xfrm>
            <a:off x="0" y="5708650"/>
            <a:ext cx="9907588" cy="1671508"/>
            <a:chOff x="0" y="5708650"/>
            <a:chExt cx="9907588" cy="1671508"/>
          </a:xfrm>
        </p:grpSpPr>
        <p:pic>
          <p:nvPicPr>
            <p:cNvPr id="8"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9"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0"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1" name="TextBox 10"/>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rgbClr val="C00000"/>
                </a:solidFill>
              </a:rPr>
              <a:t>What can you do ?</a:t>
            </a:r>
            <a:endParaRPr lang="en-US" dirty="0">
              <a:solidFill>
                <a:srgbClr val="C00000"/>
              </a:solidFill>
            </a:endParaRPr>
          </a:p>
        </p:txBody>
      </p:sp>
      <p:sp>
        <p:nvSpPr>
          <p:cNvPr id="6" name="TextBox 5"/>
          <p:cNvSpPr txBox="1"/>
          <p:nvPr/>
        </p:nvSpPr>
        <p:spPr>
          <a:xfrm>
            <a:off x="253966" y="1422383"/>
            <a:ext cx="9429816" cy="4099840"/>
          </a:xfrm>
          <a:prstGeom prst="rect">
            <a:avLst/>
          </a:prstGeom>
          <a:noFill/>
        </p:spPr>
        <p:txBody>
          <a:bodyPr wrap="square">
            <a:spAutoFit/>
          </a:bodyPr>
          <a:lstStyle/>
          <a:p>
            <a:pPr marL="674688" indent="-36830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800" dirty="0" smtClean="0"/>
              <a:t>Join hand with us for the movement of Eye Donation</a:t>
            </a:r>
          </a:p>
          <a:p>
            <a:pPr marL="674688" indent="-36830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800" dirty="0" smtClean="0"/>
              <a:t>Motivate family members of the person who has died in your area</a:t>
            </a:r>
          </a:p>
          <a:p>
            <a:pPr marL="674688" indent="-368300">
              <a:buClr>
                <a:srgbClr val="C00000"/>
              </a:buClr>
              <a:buSzPct val="75000"/>
              <a:buFont typeface="Wingdings" charset="2"/>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IN" sz="2800" dirty="0" smtClean="0"/>
              <a:t>Spread information about Eye Donation</a:t>
            </a:r>
          </a:p>
          <a:p>
            <a:pPr marL="674688" indent="-368300">
              <a:buClr>
                <a:srgbClr val="C00000"/>
              </a:buClr>
              <a:buSzPct val="75000"/>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endParaRPr lang="en-IN" sz="2800" dirty="0" smtClean="0"/>
          </a:p>
          <a:p>
            <a:pPr marL="674688" indent="-368300" algn="ctr">
              <a:buClrTx/>
              <a:buFontTx/>
              <a:buNone/>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US" sz="2800" b="1" dirty="0" smtClean="0">
                <a:solidFill>
                  <a:srgbClr val="C00000"/>
                </a:solidFill>
                <a:latin typeface="Verdana" pitchFamily="32" charset="0"/>
              </a:rPr>
              <a:t>This requires no money but only some precious time of yours – </a:t>
            </a:r>
          </a:p>
          <a:p>
            <a:pPr marL="674688" indent="-368300" algn="ctr">
              <a:buClrTx/>
              <a:buFontTx/>
              <a:buNone/>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US" sz="2800" b="1" dirty="0" smtClean="0">
                <a:solidFill>
                  <a:srgbClr val="C00000"/>
                </a:solidFill>
                <a:latin typeface="Verdana" pitchFamily="32" charset="0"/>
              </a:rPr>
              <a:t>leads to more Corneal Blind folks </a:t>
            </a:r>
          </a:p>
          <a:p>
            <a:pPr marL="674688" indent="-368300" algn="ctr">
              <a:buClrTx/>
              <a:buFontTx/>
              <a:buNone/>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US" sz="2800" b="1" dirty="0" smtClean="0">
                <a:solidFill>
                  <a:srgbClr val="C00000"/>
                </a:solidFill>
                <a:latin typeface="Verdana" pitchFamily="32" charset="0"/>
              </a:rPr>
              <a:t>to get their Sight and Enjoy the colors of this world, as we are doing!</a:t>
            </a:r>
            <a:endParaRPr lang="en-US" sz="2800" b="1" dirty="0">
              <a:solidFill>
                <a:srgbClr val="C00000"/>
              </a:solidFill>
              <a:latin typeface="Verdana" pitchFamily="32" charset="0"/>
            </a:endParaRPr>
          </a:p>
        </p:txBody>
      </p:sp>
      <p:sp>
        <p:nvSpPr>
          <p:cNvPr id="7" name="TextBox 6"/>
          <p:cNvSpPr txBox="1"/>
          <p:nvPr/>
        </p:nvSpPr>
        <p:spPr>
          <a:xfrm>
            <a:off x="1039784" y="5565787"/>
            <a:ext cx="5841536" cy="951030"/>
          </a:xfrm>
          <a:prstGeom prst="rect">
            <a:avLst/>
          </a:prstGeom>
          <a:noFill/>
        </p:spPr>
        <p:txBody>
          <a:bodyPr wrap="none" rtlCol="0">
            <a:spAutoFit/>
          </a:bodyPr>
          <a:lstStyle/>
          <a:p>
            <a:r>
              <a:rPr lang="en-IN" sz="6000" b="1" dirty="0">
                <a:solidFill>
                  <a:schemeClr val="accent1"/>
                </a:solidFill>
                <a:latin typeface="Times New Roman" pitchFamily="16" charset="0"/>
              </a:rPr>
              <a:t>Take the </a:t>
            </a:r>
            <a:r>
              <a:rPr lang="en-IN" sz="6000" b="1" dirty="0" smtClean="0">
                <a:solidFill>
                  <a:schemeClr val="accent1"/>
                </a:solidFill>
                <a:latin typeface="Times New Roman" pitchFamily="16" charset="0"/>
              </a:rPr>
              <a:t>decision</a:t>
            </a:r>
            <a:endParaRPr lang="en-US" sz="6000" dirty="0">
              <a:solidFill>
                <a:schemeClr val="accent1"/>
              </a:solidFill>
            </a:endParaRPr>
          </a:p>
        </p:txBody>
      </p:sp>
      <p:grpSp>
        <p:nvGrpSpPr>
          <p:cNvPr id="8" name="Group 7"/>
          <p:cNvGrpSpPr/>
          <p:nvPr/>
        </p:nvGrpSpPr>
        <p:grpSpPr>
          <a:xfrm>
            <a:off x="0" y="5708650"/>
            <a:ext cx="9907588" cy="1671508"/>
            <a:chOff x="0" y="5708650"/>
            <a:chExt cx="9907588" cy="1671508"/>
          </a:xfrm>
        </p:grpSpPr>
        <p:pic>
          <p:nvPicPr>
            <p:cNvPr id="9"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10"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1"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2" name="TextBox 11"/>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rgbClr val="C00000"/>
                </a:solidFill>
              </a:rPr>
              <a:t>Donate your Eyes</a:t>
            </a:r>
            <a:endParaRPr lang="en-US" dirty="0">
              <a:solidFill>
                <a:srgbClr val="C00000"/>
              </a:solidFill>
            </a:endParaRPr>
          </a:p>
        </p:txBody>
      </p:sp>
      <p:sp>
        <p:nvSpPr>
          <p:cNvPr id="6" name="TextBox 5"/>
          <p:cNvSpPr txBox="1"/>
          <p:nvPr/>
        </p:nvSpPr>
        <p:spPr>
          <a:xfrm>
            <a:off x="754032" y="1422383"/>
            <a:ext cx="8715436" cy="4042325"/>
          </a:xfrm>
          <a:prstGeom prst="rect">
            <a:avLst/>
          </a:prstGeom>
          <a:noFill/>
        </p:spPr>
        <p:txBody>
          <a:bodyPr wrap="square">
            <a:spAutoFit/>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600" b="1" dirty="0" smtClean="0">
                <a:latin typeface="Times New Roman" pitchFamily="16" charset="0"/>
                <a:cs typeface="Times New Roman" pitchFamily="16" charset="0"/>
              </a:rPr>
              <a:t>You don’t need a degree, any special skills, or even perfect vision. All you need is a completed eye donor card, and a desire to help. </a:t>
            </a:r>
          </a:p>
          <a:p>
            <a:pPr marL="2624138" lvl="2" indent="-795338">
              <a:buClr>
                <a:srgbClr val="C00000"/>
              </a:buClr>
              <a:buSzPct val="105000"/>
              <a:buFont typeface="Wingdings"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4400" b="1" dirty="0" smtClean="0">
                <a:solidFill>
                  <a:srgbClr val="C00000"/>
                </a:solidFill>
              </a:rPr>
              <a:t>Talk to your family</a:t>
            </a:r>
          </a:p>
          <a:p>
            <a:pPr marL="2624138" lvl="2" indent="-795338">
              <a:buClr>
                <a:srgbClr val="C00000"/>
              </a:buClr>
              <a:buSzPct val="105000"/>
              <a:buFont typeface="Wingdings"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4400" b="1" dirty="0" smtClean="0">
                <a:solidFill>
                  <a:srgbClr val="C00000"/>
                </a:solidFill>
              </a:rPr>
              <a:t>Sign a donor card</a:t>
            </a:r>
          </a:p>
          <a:p>
            <a:pPr marL="2624138" lvl="2" indent="-795338">
              <a:buClr>
                <a:srgbClr val="C00000"/>
              </a:buClr>
              <a:buSzPct val="105000"/>
              <a:buFont typeface="Wingdings"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4400" b="1" dirty="0" smtClean="0">
                <a:solidFill>
                  <a:srgbClr val="C00000"/>
                </a:solidFill>
              </a:rPr>
              <a:t>Carry it with you</a:t>
            </a:r>
            <a:endParaRPr lang="en-US" sz="2800" b="1" dirty="0">
              <a:solidFill>
                <a:srgbClr val="C00000"/>
              </a:solidFill>
              <a:latin typeface="Verdana" pitchFamily="32" charset="0"/>
            </a:endParaRPr>
          </a:p>
        </p:txBody>
      </p:sp>
      <p:grpSp>
        <p:nvGrpSpPr>
          <p:cNvPr id="7" name="Group 6"/>
          <p:cNvGrpSpPr/>
          <p:nvPr/>
        </p:nvGrpSpPr>
        <p:grpSpPr>
          <a:xfrm>
            <a:off x="0" y="5708650"/>
            <a:ext cx="9907588" cy="1671508"/>
            <a:chOff x="0" y="5708650"/>
            <a:chExt cx="9907588" cy="1671508"/>
          </a:xfrm>
        </p:grpSpPr>
        <p:pic>
          <p:nvPicPr>
            <p:cNvPr id="8"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9"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0"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1" name="TextBox 10"/>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sz="4800" dirty="0" smtClean="0">
                <a:solidFill>
                  <a:srgbClr val="C00000"/>
                </a:solidFill>
              </a:rPr>
              <a:t>To Donate Eyes Call 1919</a:t>
            </a:r>
            <a:endParaRPr lang="en-US" dirty="0">
              <a:solidFill>
                <a:srgbClr val="C00000"/>
              </a:solidFill>
            </a:endParaRPr>
          </a:p>
        </p:txBody>
      </p:sp>
      <p:sp>
        <p:nvSpPr>
          <p:cNvPr id="6" name="TextBox 5"/>
          <p:cNvSpPr txBox="1"/>
          <p:nvPr/>
        </p:nvSpPr>
        <p:spPr>
          <a:xfrm>
            <a:off x="825470" y="1208069"/>
            <a:ext cx="8501122" cy="4213974"/>
          </a:xfrm>
          <a:prstGeom prst="rect">
            <a:avLst/>
          </a:prstGeom>
          <a:noFill/>
        </p:spPr>
        <p:txBody>
          <a:bodyPr wrap="square">
            <a:spAutoFit/>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IN" sz="3600" dirty="0" smtClean="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600" b="1" dirty="0" smtClean="0">
                <a:latin typeface="Verdana" pitchFamily="32" charset="0"/>
              </a:rPr>
              <a:t>If you have any queries, suggestions, feedback on Eye Pledging/Donation, please mail us @ </a:t>
            </a:r>
            <a:r>
              <a:rPr lang="en-IN" sz="3600" b="1" dirty="0" smtClean="0">
                <a:solidFill>
                  <a:srgbClr val="C00000"/>
                </a:solidFill>
                <a:latin typeface="Verdana" pitchFamily="32" charset="0"/>
              </a:rPr>
              <a:t>eyedonation@antardrishti.org </a:t>
            </a:r>
            <a:r>
              <a:rPr lang="en-IN" sz="3600" b="1" dirty="0" smtClean="0">
                <a:latin typeface="Verdana" pitchFamily="32" charset="0"/>
              </a:rPr>
              <a:t>and we will try to clarify them at our best!</a:t>
            </a:r>
            <a:endParaRPr lang="en-IN" sz="3600" b="1" dirty="0">
              <a:latin typeface="Verdana" pitchFamily="32" charset="0"/>
            </a:endParaRPr>
          </a:p>
        </p:txBody>
      </p:sp>
      <p:grpSp>
        <p:nvGrpSpPr>
          <p:cNvPr id="7" name="Group 6"/>
          <p:cNvGrpSpPr/>
          <p:nvPr/>
        </p:nvGrpSpPr>
        <p:grpSpPr>
          <a:xfrm>
            <a:off x="0" y="5708650"/>
            <a:ext cx="9907588" cy="1671508"/>
            <a:chOff x="0" y="5708650"/>
            <a:chExt cx="9907588" cy="1671508"/>
          </a:xfrm>
        </p:grpSpPr>
        <p:pic>
          <p:nvPicPr>
            <p:cNvPr id="8"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9"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0"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1" name="TextBox 10"/>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sz="4800" dirty="0" smtClean="0">
                <a:solidFill>
                  <a:srgbClr val="00B050"/>
                </a:solidFill>
              </a:rPr>
              <a:t>At the end ...</a:t>
            </a:r>
            <a:endParaRPr lang="en-US" dirty="0">
              <a:solidFill>
                <a:srgbClr val="00B050"/>
              </a:solidFill>
            </a:endParaRPr>
          </a:p>
        </p:txBody>
      </p:sp>
      <p:sp>
        <p:nvSpPr>
          <p:cNvPr id="6" name="TextBox 5"/>
          <p:cNvSpPr txBox="1"/>
          <p:nvPr/>
        </p:nvSpPr>
        <p:spPr>
          <a:xfrm>
            <a:off x="825470" y="1565259"/>
            <a:ext cx="8501122" cy="2153154"/>
          </a:xfrm>
          <a:prstGeom prst="rect">
            <a:avLst/>
          </a:prstGeom>
          <a:noFill/>
        </p:spPr>
        <p:txBody>
          <a:bodyPr wrap="square">
            <a:spAutoFit/>
          </a:bodyPr>
          <a:lstStyle/>
          <a:p>
            <a:pPr indent="-341313"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b="1" dirty="0" smtClean="0">
                <a:solidFill>
                  <a:srgbClr val="C00000"/>
                </a:solidFill>
                <a:latin typeface="Verdana" pitchFamily="32" charset="0"/>
              </a:rPr>
              <a:t>Light up the darkness in life. Enable blind to see this beautiful world, </a:t>
            </a:r>
          </a:p>
          <a:p>
            <a:pPr indent="-341313"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b="1" dirty="0" smtClean="0">
                <a:solidFill>
                  <a:srgbClr val="C00000"/>
                </a:solidFill>
                <a:latin typeface="Verdana" pitchFamily="32" charset="0"/>
              </a:rPr>
              <a:t>through your eyes! </a:t>
            </a:r>
            <a:endParaRPr lang="en-US" sz="3600" b="1" dirty="0">
              <a:solidFill>
                <a:srgbClr val="C00000"/>
              </a:solidFill>
              <a:latin typeface="Verdana" pitchFamily="32" charset="0"/>
            </a:endParaRPr>
          </a:p>
        </p:txBody>
      </p:sp>
      <p:sp>
        <p:nvSpPr>
          <p:cNvPr id="7" name="Text Box 3"/>
          <p:cNvSpPr txBox="1">
            <a:spLocks noChangeArrowheads="1"/>
          </p:cNvSpPr>
          <p:nvPr/>
        </p:nvSpPr>
        <p:spPr bwMode="auto">
          <a:xfrm>
            <a:off x="2182792" y="3994151"/>
            <a:ext cx="6092825" cy="1790700"/>
          </a:xfrm>
          <a:prstGeom prst="rect">
            <a:avLst/>
          </a:prstGeom>
          <a:noFill/>
          <a:ln w="9525">
            <a:noFill/>
            <a:round/>
            <a:headEnd/>
            <a:tailEnd/>
          </a:ln>
          <a:effectLst/>
        </p:spPr>
        <p:txBody>
          <a:bodyPr wrap="none" lIns="90000" tIns="45000" rIns="90000" bIns="450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6000" b="1" dirty="0">
                <a:solidFill>
                  <a:srgbClr val="0070C0"/>
                </a:solidFill>
                <a:latin typeface="Verdana" pitchFamily="32" charset="0"/>
                <a:cs typeface="Arial Unicode MS" charset="0"/>
              </a:rPr>
              <a:t>Thank you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6000" b="1" dirty="0">
                <a:solidFill>
                  <a:srgbClr val="0070C0"/>
                </a:solidFill>
                <a:latin typeface="Verdana" pitchFamily="32" charset="0"/>
                <a:cs typeface="Arial Unicode MS" charset="0"/>
              </a:rPr>
              <a:t>for your time!</a:t>
            </a:r>
          </a:p>
        </p:txBody>
      </p:sp>
      <p:grpSp>
        <p:nvGrpSpPr>
          <p:cNvPr id="8" name="Group 7"/>
          <p:cNvGrpSpPr/>
          <p:nvPr/>
        </p:nvGrpSpPr>
        <p:grpSpPr>
          <a:xfrm>
            <a:off x="0" y="5708650"/>
            <a:ext cx="9907588" cy="1671508"/>
            <a:chOff x="0" y="5708650"/>
            <a:chExt cx="9907588" cy="1671508"/>
          </a:xfrm>
        </p:grpSpPr>
        <p:pic>
          <p:nvPicPr>
            <p:cNvPr id="9"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10"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1"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2" name="TextBox 11"/>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C00000"/>
                </a:solidFill>
              </a:rPr>
              <a:t>Introduction</a:t>
            </a:r>
            <a:endParaRPr lang="en-US" dirty="0">
              <a:solidFill>
                <a:srgbClr val="C00000"/>
              </a:solidFill>
            </a:endParaRPr>
          </a:p>
        </p:txBody>
      </p:sp>
      <p:sp>
        <p:nvSpPr>
          <p:cNvPr id="6" name="TextBox 5"/>
          <p:cNvSpPr txBox="1"/>
          <p:nvPr/>
        </p:nvSpPr>
        <p:spPr>
          <a:xfrm>
            <a:off x="1039813" y="1436692"/>
            <a:ext cx="8072437" cy="4557723"/>
          </a:xfrm>
          <a:prstGeom prst="rect">
            <a:avLst/>
          </a:prstGeom>
          <a:noFill/>
        </p:spPr>
        <p:txBody>
          <a:bodyPr>
            <a:spAutoFit/>
          </a:bodyPr>
          <a:lstStyle/>
          <a:p>
            <a:pPr defTabSz="449216">
              <a:defRPr/>
            </a:pPr>
            <a:r>
              <a:rPr lang="en-US" sz="2400" dirty="0" smtClean="0"/>
              <a:t>We </a:t>
            </a:r>
            <a:r>
              <a:rPr lang="en-US" sz="2400" dirty="0"/>
              <a:t>are one of the fastest growing economies in the world today; ironically, we also shoulder one of the largest populations of the visually impaired. There are almost 52 million visually impaired people and 270,000 blind children in India. That's almost one-fourth the world's blind population living in India. For the more academically oriented, as some economist pointed out, this could mean a cumulative loss of over $ 11.1 billion to our GNP! It is this kind of a grave situation that made the government initiate a first of its kind, dedicated program for the eradication of unnecessary blindness. However, even such programs are meager when compared to the magnitude of the problem.</a:t>
            </a:r>
            <a:endParaRPr lang="en-US" sz="2400" dirty="0">
              <a:latin typeface="+mn-lt"/>
            </a:endParaRPr>
          </a:p>
        </p:txBody>
      </p:sp>
      <p:grpSp>
        <p:nvGrpSpPr>
          <p:cNvPr id="9" name="Group 8"/>
          <p:cNvGrpSpPr/>
          <p:nvPr/>
        </p:nvGrpSpPr>
        <p:grpSpPr>
          <a:xfrm>
            <a:off x="0" y="5708650"/>
            <a:ext cx="9907588" cy="1671508"/>
            <a:chOff x="0" y="5708650"/>
            <a:chExt cx="9907588" cy="1671508"/>
          </a:xfrm>
        </p:grpSpPr>
        <p:pic>
          <p:nvPicPr>
            <p:cNvPr id="15363"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15364"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7"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8" name="TextBox 7"/>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C00000"/>
                </a:solidFill>
              </a:rPr>
              <a:t>Problem Statement</a:t>
            </a:r>
            <a:endParaRPr lang="en-US" dirty="0">
              <a:solidFill>
                <a:srgbClr val="C00000"/>
              </a:solidFill>
            </a:endParaRPr>
          </a:p>
        </p:txBody>
      </p:sp>
      <p:sp>
        <p:nvSpPr>
          <p:cNvPr id="6" name="TextBox 5"/>
          <p:cNvSpPr txBox="1"/>
          <p:nvPr/>
        </p:nvSpPr>
        <p:spPr>
          <a:xfrm>
            <a:off x="1111222" y="1922449"/>
            <a:ext cx="8072437" cy="3297954"/>
          </a:xfrm>
          <a:prstGeom prst="rect">
            <a:avLst/>
          </a:prstGeom>
          <a:noFill/>
        </p:spPr>
        <p:txBody>
          <a:bodyPr>
            <a:spAutoFit/>
          </a:bodyPr>
          <a:lstStyle/>
          <a:p>
            <a:pPr defTabSz="449216">
              <a:defRPr/>
            </a:pPr>
            <a:r>
              <a:rPr lang="en-US" sz="3200" b="1" dirty="0" smtClean="0"/>
              <a:t>According </a:t>
            </a:r>
            <a:r>
              <a:rPr lang="en-US" sz="3200" b="1" dirty="0"/>
              <a:t>to Indian council of Medical Research (ICMR) study on blindness, about 25% of the total blind in India are blind due to corneal blindness</a:t>
            </a:r>
            <a:r>
              <a:rPr lang="en-US" sz="3200" b="1" dirty="0" smtClean="0"/>
              <a:t>. So, </a:t>
            </a:r>
            <a:r>
              <a:rPr lang="en-US" sz="3200" b="1" dirty="0"/>
              <a:t>we require really a large number of people to donate their eyes if we want to treat these patients.</a:t>
            </a:r>
            <a:endParaRPr lang="en-US" sz="3200" b="1" dirty="0">
              <a:latin typeface="+mn-lt"/>
            </a:endParaRPr>
          </a:p>
        </p:txBody>
      </p:sp>
      <p:grpSp>
        <p:nvGrpSpPr>
          <p:cNvPr id="7" name="Group 6"/>
          <p:cNvGrpSpPr/>
          <p:nvPr/>
        </p:nvGrpSpPr>
        <p:grpSpPr>
          <a:xfrm>
            <a:off x="0" y="5708650"/>
            <a:ext cx="9907588" cy="1671508"/>
            <a:chOff x="0" y="5708650"/>
            <a:chExt cx="9907588" cy="1671508"/>
          </a:xfrm>
        </p:grpSpPr>
        <p:pic>
          <p:nvPicPr>
            <p:cNvPr id="8"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9"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0"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1" name="TextBox 10"/>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C00000"/>
                </a:solidFill>
              </a:rPr>
              <a:t>How bad is the situation?</a:t>
            </a:r>
            <a:endParaRPr lang="en-US" dirty="0">
              <a:solidFill>
                <a:srgbClr val="C00000"/>
              </a:solidFill>
            </a:endParaRPr>
          </a:p>
        </p:txBody>
      </p:sp>
      <p:sp>
        <p:nvSpPr>
          <p:cNvPr id="6" name="TextBox 5"/>
          <p:cNvSpPr txBox="1"/>
          <p:nvPr/>
        </p:nvSpPr>
        <p:spPr>
          <a:xfrm>
            <a:off x="1111222" y="1922449"/>
            <a:ext cx="8072437" cy="4042453"/>
          </a:xfrm>
          <a:prstGeom prst="rect">
            <a:avLst/>
          </a:prstGeom>
          <a:noFill/>
        </p:spPr>
        <p:txBody>
          <a:bodyPr>
            <a:spAutoFit/>
          </a:bodyPr>
          <a:lstStyle/>
          <a:p>
            <a:pPr indent="-341313"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b="1" dirty="0" smtClean="0"/>
              <a:t>Open our eyes to this.</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dirty="0" smtClean="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smtClean="0"/>
              <a:t>Out of the 9,500,000 deaths that occurred in the country last year, only a mere 10,000 had opted for eye donations. This is in contrast to the demand of about one million eyes per annum. Why this lack of concern? Well, some experts like to believe that such a callous attitude on part of society is due to a lack of a concerted effort on a national scale by everyone who needs to be involved, namely, professionals, the media, Government, voluntary organizations and civil society at large.</a:t>
            </a:r>
            <a:endParaRPr lang="en-US" sz="2400" dirty="0"/>
          </a:p>
        </p:txBody>
      </p:sp>
      <p:grpSp>
        <p:nvGrpSpPr>
          <p:cNvPr id="7" name="Group 6"/>
          <p:cNvGrpSpPr/>
          <p:nvPr/>
        </p:nvGrpSpPr>
        <p:grpSpPr>
          <a:xfrm>
            <a:off x="0" y="5708650"/>
            <a:ext cx="9907588" cy="1671508"/>
            <a:chOff x="0" y="5708650"/>
            <a:chExt cx="9907588" cy="1671508"/>
          </a:xfrm>
        </p:grpSpPr>
        <p:pic>
          <p:nvPicPr>
            <p:cNvPr id="8"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9"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0"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1" name="TextBox 10"/>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C00000"/>
                </a:solidFill>
              </a:rPr>
              <a:t>What is Eye Donation?</a:t>
            </a:r>
            <a:endParaRPr lang="en-US" dirty="0">
              <a:solidFill>
                <a:srgbClr val="C00000"/>
              </a:solidFill>
            </a:endParaRPr>
          </a:p>
        </p:txBody>
      </p:sp>
      <p:sp>
        <p:nvSpPr>
          <p:cNvPr id="6" name="TextBox 5"/>
          <p:cNvSpPr txBox="1"/>
          <p:nvPr/>
        </p:nvSpPr>
        <p:spPr>
          <a:xfrm>
            <a:off x="896908" y="1279507"/>
            <a:ext cx="8286751" cy="4500591"/>
          </a:xfrm>
          <a:prstGeom prst="rect">
            <a:avLst/>
          </a:prstGeom>
          <a:noFill/>
        </p:spPr>
        <p:txBody>
          <a:bodyPr wrap="square">
            <a:spAutoFit/>
          </a:bodyPr>
          <a:lstStyle/>
          <a:p>
            <a:pPr marL="331788" indent="-331788">
              <a:buClr>
                <a:srgbClr val="C00000"/>
              </a:buClr>
              <a:buSzPct val="80000"/>
              <a:buFont typeface="Wingdings"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Lst>
            </a:pPr>
            <a:r>
              <a:rPr lang="en-IN" sz="2800" dirty="0" smtClean="0"/>
              <a:t>Eye Donation is donation of our eyes after death so that our eyes can give light to a blind person’s life.</a:t>
            </a:r>
            <a:r>
              <a:rPr lang="en-US" sz="2800" dirty="0" smtClean="0"/>
              <a:t> </a:t>
            </a:r>
          </a:p>
          <a:p>
            <a:pPr marL="331788" indent="-331788">
              <a:buClr>
                <a:srgbClr val="C00000"/>
              </a:buClr>
              <a:buSzPct val="80000"/>
              <a:buFont typeface="Wingdings"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Lst>
            </a:pPr>
            <a:r>
              <a:rPr lang="en-US" sz="2800" dirty="0" smtClean="0"/>
              <a:t>Eye donations are used for cornea transplants. The cornea is the clear outer covering of the eye. Through injury or disease it can become cloudy, causing blindness. But doctors can transplant a donated human cornea and restore sight.</a:t>
            </a:r>
          </a:p>
          <a:p>
            <a:pPr marL="331788" indent="-331788">
              <a:buClr>
                <a:srgbClr val="C00000"/>
              </a:buClr>
              <a:buSzPct val="80000"/>
              <a:buFont typeface="Wingdings"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Lst>
            </a:pPr>
            <a:r>
              <a:rPr lang="en-IN" sz="2800" dirty="0" smtClean="0"/>
              <a:t>The 2 eyes of a donated person will go to 2 different Corneal Blind individuals; so through our eyes, 2 blind people will get to see this world!</a:t>
            </a:r>
            <a:endParaRPr lang="en-IN" sz="2800" dirty="0"/>
          </a:p>
        </p:txBody>
      </p:sp>
      <p:grpSp>
        <p:nvGrpSpPr>
          <p:cNvPr id="7" name="Group 6"/>
          <p:cNvGrpSpPr/>
          <p:nvPr/>
        </p:nvGrpSpPr>
        <p:grpSpPr>
          <a:xfrm>
            <a:off x="0" y="5708650"/>
            <a:ext cx="9907588" cy="1671508"/>
            <a:chOff x="0" y="5708650"/>
            <a:chExt cx="9907588" cy="1671508"/>
          </a:xfrm>
        </p:grpSpPr>
        <p:pic>
          <p:nvPicPr>
            <p:cNvPr id="8"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9"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0"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1" name="TextBox 10"/>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rgbClr val="C00000"/>
                </a:solidFill>
              </a:rPr>
              <a:t>What is Cornea ?</a:t>
            </a:r>
            <a:endParaRPr lang="en-US" dirty="0">
              <a:solidFill>
                <a:srgbClr val="C00000"/>
              </a:solidFill>
            </a:endParaRPr>
          </a:p>
        </p:txBody>
      </p:sp>
      <p:sp>
        <p:nvSpPr>
          <p:cNvPr id="6" name="TextBox 5"/>
          <p:cNvSpPr txBox="1"/>
          <p:nvPr/>
        </p:nvSpPr>
        <p:spPr>
          <a:xfrm>
            <a:off x="4397370" y="1407535"/>
            <a:ext cx="5214974" cy="4729756"/>
          </a:xfrm>
          <a:prstGeom prst="rect">
            <a:avLst/>
          </a:prstGeom>
          <a:noFill/>
        </p:spPr>
        <p:txBody>
          <a:bodyPr wrap="square">
            <a:spAutoFit/>
          </a:bodyPr>
          <a:lstStyle/>
          <a:p>
            <a:pPr marL="674688" indent="-673100">
              <a:buClr>
                <a:srgbClr val="C00000"/>
              </a:buClr>
              <a:buFont typeface="Verdana" pitchFamily="34" charset="0"/>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US" dirty="0" smtClean="0">
                <a:latin typeface="Verdana" pitchFamily="32" charset="0"/>
              </a:rPr>
              <a:t>This layer is the entry point for every eye to see things around you, in this world! If Cornea gets damaged, then well, it leads to blindness!</a:t>
            </a:r>
          </a:p>
          <a:p>
            <a:pPr marL="674688" indent="-673100">
              <a:buClr>
                <a:srgbClr val="C00000"/>
              </a:buClr>
              <a:buFont typeface="Verdana" pitchFamily="34" charset="0"/>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US" dirty="0" smtClean="0">
                <a:latin typeface="Verdana" pitchFamily="32" charset="0"/>
              </a:rPr>
              <a:t>This is the outer layer at the front of the eye. The colored part of the eye (called Iris) and the round opening in it (called Pupil) can be seen through the cornea. </a:t>
            </a:r>
          </a:p>
          <a:p>
            <a:pPr marL="674688" indent="-673100">
              <a:buClr>
                <a:srgbClr val="C00000"/>
              </a:buClr>
              <a:buFont typeface="Verdana" pitchFamily="34" charset="0"/>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r>
              <a:rPr lang="en-US" dirty="0" smtClean="0">
                <a:latin typeface="Verdana" pitchFamily="32" charset="0"/>
              </a:rPr>
              <a:t>The Cornea helps to focus and transmit light as it passes to the lens and on to the Retina at the back of the eye. (When light reaches the retina, it is converted into impulses which are transmitted via the Optic nerve to the visual centre in the brain)‏</a:t>
            </a:r>
          </a:p>
          <a:p>
            <a:pPr marL="674688" indent="-673100">
              <a:buClr>
                <a:srgbClr val="C00000"/>
              </a:buClr>
              <a:buFont typeface="Verdana" pitchFamily="34" charset="0"/>
              <a:buChar char="●"/>
              <a:tabLst>
                <a:tab pos="6746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pPr>
            <a:endParaRPr lang="en-IN" dirty="0">
              <a:latin typeface="Verdana" pitchFamily="32" charset="0"/>
            </a:endParaRPr>
          </a:p>
        </p:txBody>
      </p:sp>
      <p:pic>
        <p:nvPicPr>
          <p:cNvPr id="7" name="Picture 3"/>
          <p:cNvPicPr>
            <a:picLocks noChangeAspect="1" noChangeArrowheads="1"/>
          </p:cNvPicPr>
          <p:nvPr/>
        </p:nvPicPr>
        <p:blipFill>
          <a:blip r:embed="rId2"/>
          <a:srcRect/>
          <a:stretch>
            <a:fillRect/>
          </a:stretch>
        </p:blipFill>
        <p:spPr bwMode="auto">
          <a:xfrm>
            <a:off x="468280" y="1851011"/>
            <a:ext cx="3810000" cy="3790950"/>
          </a:xfrm>
          <a:prstGeom prst="rect">
            <a:avLst/>
          </a:prstGeom>
          <a:noFill/>
          <a:ln w="9525">
            <a:noFill/>
            <a:round/>
            <a:headEnd/>
            <a:tailEnd/>
          </a:ln>
          <a:effectLst/>
        </p:spPr>
      </p:pic>
      <p:grpSp>
        <p:nvGrpSpPr>
          <p:cNvPr id="8" name="Group 7"/>
          <p:cNvGrpSpPr/>
          <p:nvPr/>
        </p:nvGrpSpPr>
        <p:grpSpPr>
          <a:xfrm>
            <a:off x="0" y="5708650"/>
            <a:ext cx="9907588" cy="1671508"/>
            <a:chOff x="0" y="5708650"/>
            <a:chExt cx="9907588" cy="1671508"/>
          </a:xfrm>
        </p:grpSpPr>
        <p:pic>
          <p:nvPicPr>
            <p:cNvPr id="9" name="Picture 2" descr="Antardrishti.png"/>
            <p:cNvPicPr>
              <a:picLocks noChangeAspect="1"/>
            </p:cNvPicPr>
            <p:nvPr/>
          </p:nvPicPr>
          <p:blipFill>
            <a:blip r:embed="rId3"/>
            <a:srcRect/>
            <a:stretch>
              <a:fillRect/>
            </a:stretch>
          </p:blipFill>
          <p:spPr bwMode="auto">
            <a:xfrm>
              <a:off x="8612188" y="5708650"/>
              <a:ext cx="1143000" cy="1143000"/>
            </a:xfrm>
            <a:prstGeom prst="rect">
              <a:avLst/>
            </a:prstGeom>
            <a:noFill/>
            <a:ln w="9525">
              <a:noFill/>
              <a:miter lim="800000"/>
              <a:headEnd/>
              <a:tailEnd/>
            </a:ln>
          </p:spPr>
        </p:pic>
        <p:sp>
          <p:nvSpPr>
            <p:cNvPr id="10"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1" name="Picture 5" descr="logo-drishti-2011.jpg"/>
            <p:cNvPicPr>
              <a:picLocks noChangeAspect="1"/>
            </p:cNvPicPr>
            <p:nvPr/>
          </p:nvPicPr>
          <p:blipFill>
            <a:blip r:embed="rId4" cstate="print"/>
            <a:srcRect b="8113"/>
            <a:stretch>
              <a:fillRect/>
            </a:stretch>
          </p:blipFill>
          <p:spPr bwMode="auto">
            <a:xfrm>
              <a:off x="7254890" y="5708663"/>
              <a:ext cx="1147761" cy="1177464"/>
            </a:xfrm>
            <a:prstGeom prst="rect">
              <a:avLst/>
            </a:prstGeom>
            <a:noFill/>
            <a:ln w="9525">
              <a:noFill/>
              <a:miter lim="800000"/>
              <a:headEnd/>
              <a:tailEnd/>
            </a:ln>
          </p:spPr>
        </p:pic>
        <p:sp>
          <p:nvSpPr>
            <p:cNvPr id="12" name="TextBox 11"/>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rgbClr val="C00000"/>
                </a:solidFill>
              </a:rPr>
              <a:t>Corneal Transplants Procedure</a:t>
            </a:r>
            <a:endParaRPr lang="en-US" dirty="0">
              <a:solidFill>
                <a:srgbClr val="C00000"/>
              </a:solidFill>
            </a:endParaRPr>
          </a:p>
        </p:txBody>
      </p:sp>
      <p:pic>
        <p:nvPicPr>
          <p:cNvPr id="7" name="Picture 2"/>
          <p:cNvPicPr>
            <a:picLocks noChangeAspect="1" noChangeArrowheads="1"/>
          </p:cNvPicPr>
          <p:nvPr/>
        </p:nvPicPr>
        <p:blipFill>
          <a:blip r:embed="rId2"/>
          <a:srcRect/>
          <a:stretch>
            <a:fillRect/>
          </a:stretch>
        </p:blipFill>
        <p:spPr bwMode="auto">
          <a:xfrm>
            <a:off x="1539850" y="1279507"/>
            <a:ext cx="7072362" cy="4339656"/>
          </a:xfrm>
          <a:prstGeom prst="rect">
            <a:avLst/>
          </a:prstGeom>
          <a:noFill/>
          <a:ln w="9525">
            <a:noFill/>
            <a:round/>
            <a:headEnd/>
            <a:tailEnd/>
          </a:ln>
          <a:effectLst/>
        </p:spPr>
      </p:pic>
      <p:grpSp>
        <p:nvGrpSpPr>
          <p:cNvPr id="8" name="Group 7"/>
          <p:cNvGrpSpPr/>
          <p:nvPr/>
        </p:nvGrpSpPr>
        <p:grpSpPr>
          <a:xfrm>
            <a:off x="0" y="5708650"/>
            <a:ext cx="9907588" cy="1671508"/>
            <a:chOff x="0" y="5708650"/>
            <a:chExt cx="9907588" cy="1671508"/>
          </a:xfrm>
        </p:grpSpPr>
        <p:pic>
          <p:nvPicPr>
            <p:cNvPr id="9" name="Picture 2" descr="Antardrishti.png"/>
            <p:cNvPicPr>
              <a:picLocks noChangeAspect="1"/>
            </p:cNvPicPr>
            <p:nvPr/>
          </p:nvPicPr>
          <p:blipFill>
            <a:blip r:embed="rId3"/>
            <a:srcRect/>
            <a:stretch>
              <a:fillRect/>
            </a:stretch>
          </p:blipFill>
          <p:spPr bwMode="auto">
            <a:xfrm>
              <a:off x="8612188" y="5708650"/>
              <a:ext cx="1143000" cy="1143000"/>
            </a:xfrm>
            <a:prstGeom prst="rect">
              <a:avLst/>
            </a:prstGeom>
            <a:noFill/>
            <a:ln w="9525">
              <a:noFill/>
              <a:miter lim="800000"/>
              <a:headEnd/>
              <a:tailEnd/>
            </a:ln>
          </p:spPr>
        </p:pic>
        <p:sp>
          <p:nvSpPr>
            <p:cNvPr id="10"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1" name="Picture 5" descr="logo-drishti-2011.jpg"/>
            <p:cNvPicPr>
              <a:picLocks noChangeAspect="1"/>
            </p:cNvPicPr>
            <p:nvPr/>
          </p:nvPicPr>
          <p:blipFill>
            <a:blip r:embed="rId4" cstate="print"/>
            <a:srcRect b="8113"/>
            <a:stretch>
              <a:fillRect/>
            </a:stretch>
          </p:blipFill>
          <p:spPr bwMode="auto">
            <a:xfrm>
              <a:off x="7254890" y="5708663"/>
              <a:ext cx="1147761" cy="1177464"/>
            </a:xfrm>
            <a:prstGeom prst="rect">
              <a:avLst/>
            </a:prstGeom>
            <a:noFill/>
            <a:ln w="9525">
              <a:noFill/>
              <a:miter lim="800000"/>
              <a:headEnd/>
              <a:tailEnd/>
            </a:ln>
          </p:spPr>
        </p:pic>
        <p:sp>
          <p:nvSpPr>
            <p:cNvPr id="12" name="TextBox 11"/>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rgbClr val="C00000"/>
                </a:solidFill>
              </a:rPr>
              <a:t>Corneal Transplants</a:t>
            </a:r>
            <a:endParaRPr lang="en-US" dirty="0">
              <a:solidFill>
                <a:srgbClr val="C00000"/>
              </a:solidFill>
            </a:endParaRPr>
          </a:p>
        </p:txBody>
      </p:sp>
      <p:pic>
        <p:nvPicPr>
          <p:cNvPr id="8" name="Picture 4"/>
          <p:cNvPicPr>
            <a:picLocks noChangeAspect="1" noChangeArrowheads="1"/>
          </p:cNvPicPr>
          <p:nvPr/>
        </p:nvPicPr>
        <p:blipFill>
          <a:blip r:embed="rId2"/>
          <a:srcRect/>
          <a:stretch>
            <a:fillRect/>
          </a:stretch>
        </p:blipFill>
        <p:spPr bwMode="auto">
          <a:xfrm>
            <a:off x="754032" y="1422383"/>
            <a:ext cx="8640762" cy="3600450"/>
          </a:xfrm>
          <a:prstGeom prst="rect">
            <a:avLst/>
          </a:prstGeom>
          <a:noFill/>
          <a:ln w="9525">
            <a:noFill/>
            <a:round/>
            <a:headEnd/>
            <a:tailEnd/>
          </a:ln>
          <a:effectLst/>
        </p:spPr>
      </p:pic>
      <p:sp>
        <p:nvSpPr>
          <p:cNvPr id="9" name="Text Box 2"/>
          <p:cNvSpPr txBox="1">
            <a:spLocks noChangeArrowheads="1"/>
          </p:cNvSpPr>
          <p:nvPr/>
        </p:nvSpPr>
        <p:spPr bwMode="auto">
          <a:xfrm>
            <a:off x="1368425" y="5094300"/>
            <a:ext cx="1468438" cy="542925"/>
          </a:xfrm>
          <a:prstGeom prst="rect">
            <a:avLst/>
          </a:prstGeom>
          <a:noFill/>
          <a:ln w="9525">
            <a:noFill/>
            <a:round/>
            <a:headEnd/>
            <a:tailEnd/>
          </a:ln>
          <a:effectLst/>
        </p:spPr>
        <p:txBody>
          <a:bodyPr wrap="none"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200" b="1" dirty="0">
                <a:latin typeface="Times New Roman" pitchFamily="16" charset="0"/>
                <a:cs typeface="Arial Unicode MS" charset="0"/>
              </a:rPr>
              <a:t>Before</a:t>
            </a:r>
          </a:p>
        </p:txBody>
      </p:sp>
      <p:sp>
        <p:nvSpPr>
          <p:cNvPr id="10" name="Text Box 3"/>
          <p:cNvSpPr txBox="1">
            <a:spLocks noChangeArrowheads="1"/>
          </p:cNvSpPr>
          <p:nvPr/>
        </p:nvSpPr>
        <p:spPr bwMode="auto">
          <a:xfrm>
            <a:off x="7920038" y="5094300"/>
            <a:ext cx="1130300" cy="542925"/>
          </a:xfrm>
          <a:prstGeom prst="rect">
            <a:avLst/>
          </a:prstGeom>
          <a:noFill/>
          <a:ln w="9525">
            <a:noFill/>
            <a:round/>
            <a:headEnd/>
            <a:tailEnd/>
          </a:ln>
          <a:effectLst/>
        </p:spPr>
        <p:txBody>
          <a:bodyPr wrap="none" lIns="90000" tIns="45000" rIns="90000" bIns="45000"/>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N" sz="3200" b="1">
                <a:latin typeface="Times New Roman" pitchFamily="16" charset="0"/>
                <a:cs typeface="Arial Unicode MS" charset="0"/>
              </a:rPr>
              <a:t>After</a:t>
            </a:r>
          </a:p>
        </p:txBody>
      </p:sp>
      <p:grpSp>
        <p:nvGrpSpPr>
          <p:cNvPr id="11" name="Group 10"/>
          <p:cNvGrpSpPr/>
          <p:nvPr/>
        </p:nvGrpSpPr>
        <p:grpSpPr>
          <a:xfrm>
            <a:off x="0" y="5708650"/>
            <a:ext cx="9907588" cy="1671508"/>
            <a:chOff x="0" y="5708650"/>
            <a:chExt cx="9907588" cy="1671508"/>
          </a:xfrm>
        </p:grpSpPr>
        <p:pic>
          <p:nvPicPr>
            <p:cNvPr id="12" name="Picture 2" descr="Antardrishti.png"/>
            <p:cNvPicPr>
              <a:picLocks noChangeAspect="1"/>
            </p:cNvPicPr>
            <p:nvPr/>
          </p:nvPicPr>
          <p:blipFill>
            <a:blip r:embed="rId3"/>
            <a:srcRect/>
            <a:stretch>
              <a:fillRect/>
            </a:stretch>
          </p:blipFill>
          <p:spPr bwMode="auto">
            <a:xfrm>
              <a:off x="8612188" y="5708650"/>
              <a:ext cx="1143000" cy="1143000"/>
            </a:xfrm>
            <a:prstGeom prst="rect">
              <a:avLst/>
            </a:prstGeom>
            <a:noFill/>
            <a:ln w="9525">
              <a:noFill/>
              <a:miter lim="800000"/>
              <a:headEnd/>
              <a:tailEnd/>
            </a:ln>
          </p:spPr>
        </p:pic>
        <p:sp>
          <p:nvSpPr>
            <p:cNvPr id="13"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4" name="Picture 5" descr="logo-drishti-2011.jpg"/>
            <p:cNvPicPr>
              <a:picLocks noChangeAspect="1"/>
            </p:cNvPicPr>
            <p:nvPr/>
          </p:nvPicPr>
          <p:blipFill>
            <a:blip r:embed="rId4" cstate="print"/>
            <a:srcRect b="8113"/>
            <a:stretch>
              <a:fillRect/>
            </a:stretch>
          </p:blipFill>
          <p:spPr bwMode="auto">
            <a:xfrm>
              <a:off x="7254890" y="5708663"/>
              <a:ext cx="1147761" cy="1177464"/>
            </a:xfrm>
            <a:prstGeom prst="rect">
              <a:avLst/>
            </a:prstGeom>
            <a:noFill/>
            <a:ln w="9525">
              <a:noFill/>
              <a:miter lim="800000"/>
              <a:headEnd/>
              <a:tailEnd/>
            </a:ln>
          </p:spPr>
        </p:pic>
        <p:sp>
          <p:nvSpPr>
            <p:cNvPr id="15" name="TextBox 14"/>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IN" dirty="0" smtClean="0">
                <a:solidFill>
                  <a:srgbClr val="C00000"/>
                </a:solidFill>
              </a:rPr>
              <a:t>Why should Eyes be donated?</a:t>
            </a:r>
            <a:endParaRPr lang="en-US" dirty="0">
              <a:solidFill>
                <a:srgbClr val="C00000"/>
              </a:solidFill>
            </a:endParaRPr>
          </a:p>
        </p:txBody>
      </p:sp>
      <p:sp>
        <p:nvSpPr>
          <p:cNvPr id="6" name="TextBox 5"/>
          <p:cNvSpPr txBox="1"/>
          <p:nvPr/>
        </p:nvSpPr>
        <p:spPr>
          <a:xfrm>
            <a:off x="968346" y="2065325"/>
            <a:ext cx="8286751" cy="2840008"/>
          </a:xfrm>
          <a:prstGeom prst="rect">
            <a:avLst/>
          </a:prstGeom>
          <a:noFill/>
        </p:spPr>
        <p:txBody>
          <a:bodyPr wrap="square">
            <a:spAutoFit/>
          </a:bodyPr>
          <a:lstStyle/>
          <a:p>
            <a:pPr marL="331788" indent="-331788">
              <a:buClr>
                <a:srgbClr val="C00000"/>
              </a:buClr>
              <a:buSzPct val="80000"/>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Lst>
            </a:pPr>
            <a:r>
              <a:rPr lang="en-US" sz="3200" dirty="0" smtClean="0"/>
              <a:t>	There is no substitute for human tissue. The transplantation process depends upon the priceless gift of cornea donation (eye donation) from one human to the next. The use of artificial tissue for transplantation has been unsuccessful. </a:t>
            </a:r>
            <a:endParaRPr lang="en-IN" sz="3200" dirty="0"/>
          </a:p>
        </p:txBody>
      </p:sp>
      <p:grpSp>
        <p:nvGrpSpPr>
          <p:cNvPr id="7" name="Group 6"/>
          <p:cNvGrpSpPr/>
          <p:nvPr/>
        </p:nvGrpSpPr>
        <p:grpSpPr>
          <a:xfrm>
            <a:off x="0" y="5708650"/>
            <a:ext cx="9907588" cy="1671508"/>
            <a:chOff x="0" y="5708650"/>
            <a:chExt cx="9907588" cy="1671508"/>
          </a:xfrm>
        </p:grpSpPr>
        <p:pic>
          <p:nvPicPr>
            <p:cNvPr id="8" name="Picture 2" descr="Antardrishti.png"/>
            <p:cNvPicPr>
              <a:picLocks noChangeAspect="1"/>
            </p:cNvPicPr>
            <p:nvPr/>
          </p:nvPicPr>
          <p:blipFill>
            <a:blip r:embed="rId2"/>
            <a:srcRect/>
            <a:stretch>
              <a:fillRect/>
            </a:stretch>
          </p:blipFill>
          <p:spPr bwMode="auto">
            <a:xfrm>
              <a:off x="8612188" y="5708650"/>
              <a:ext cx="1143000" cy="1143000"/>
            </a:xfrm>
            <a:prstGeom prst="rect">
              <a:avLst/>
            </a:prstGeom>
            <a:noFill/>
            <a:ln w="9525">
              <a:noFill/>
              <a:miter lim="800000"/>
              <a:headEnd/>
              <a:tailEnd/>
            </a:ln>
          </p:spPr>
        </p:pic>
        <p:sp>
          <p:nvSpPr>
            <p:cNvPr id="9" name="TextBox 3"/>
            <p:cNvSpPr txBox="1">
              <a:spLocks noChangeArrowheads="1"/>
            </p:cNvSpPr>
            <p:nvPr/>
          </p:nvSpPr>
          <p:spPr bwMode="auto">
            <a:xfrm>
              <a:off x="7112000" y="6851650"/>
              <a:ext cx="2795588" cy="493713"/>
            </a:xfrm>
            <a:prstGeom prst="rect">
              <a:avLst/>
            </a:prstGeom>
            <a:noFill/>
            <a:ln w="9525">
              <a:noFill/>
              <a:miter lim="800000"/>
              <a:headEnd/>
              <a:tailEnd/>
            </a:ln>
          </p:spPr>
          <p:txBody>
            <a:bodyPr wrap="none">
              <a:spAutoFit/>
            </a:bodyPr>
            <a:lstStyle/>
            <a:p>
              <a:pPr algn="ctr"/>
              <a:r>
                <a:rPr lang="en-US" sz="1400" dirty="0"/>
                <a:t>drishti.org.in     </a:t>
              </a:r>
              <a:r>
                <a:rPr lang="en-US" sz="1400" b="1" dirty="0">
                  <a:solidFill>
                    <a:srgbClr val="FFC000"/>
                  </a:solidFill>
                </a:rPr>
                <a:t>|</a:t>
              </a:r>
              <a:r>
                <a:rPr lang="en-US" sz="1400" dirty="0"/>
                <a:t>   antardrishti.org</a:t>
              </a:r>
            </a:p>
            <a:p>
              <a:pPr algn="ctr"/>
              <a:r>
                <a:rPr lang="en-US" sz="1400" dirty="0" smtClean="0"/>
                <a:t>drishti@antardrishti.org</a:t>
              </a:r>
              <a:endParaRPr lang="en-US" sz="1400" dirty="0"/>
            </a:p>
          </p:txBody>
        </p:sp>
        <p:pic>
          <p:nvPicPr>
            <p:cNvPr id="10" name="Picture 5" descr="logo-drishti-2011.jpg"/>
            <p:cNvPicPr>
              <a:picLocks noChangeAspect="1"/>
            </p:cNvPicPr>
            <p:nvPr/>
          </p:nvPicPr>
          <p:blipFill>
            <a:blip r:embed="rId3" cstate="print"/>
            <a:srcRect b="8113"/>
            <a:stretch>
              <a:fillRect/>
            </a:stretch>
          </p:blipFill>
          <p:spPr bwMode="auto">
            <a:xfrm>
              <a:off x="7254890" y="5708663"/>
              <a:ext cx="1147761" cy="1177464"/>
            </a:xfrm>
            <a:prstGeom prst="rect">
              <a:avLst/>
            </a:prstGeom>
            <a:noFill/>
            <a:ln w="9525">
              <a:noFill/>
              <a:miter lim="800000"/>
              <a:headEnd/>
              <a:tailEnd/>
            </a:ln>
          </p:spPr>
        </p:pic>
        <p:sp>
          <p:nvSpPr>
            <p:cNvPr id="11" name="TextBox 10"/>
            <p:cNvSpPr txBox="1"/>
            <p:nvPr/>
          </p:nvSpPr>
          <p:spPr>
            <a:xfrm>
              <a:off x="0" y="6887074"/>
              <a:ext cx="1577676" cy="493084"/>
            </a:xfrm>
            <a:prstGeom prst="rect">
              <a:avLst/>
            </a:prstGeom>
            <a:noFill/>
          </p:spPr>
          <p:txBody>
            <a:bodyPr wrap="none" rtlCol="0">
              <a:spAutoFit/>
            </a:bodyPr>
            <a:lstStyle/>
            <a:p>
              <a:r>
                <a:rPr lang="en-US" sz="2800" dirty="0" smtClean="0">
                  <a:latin typeface="Antique Olive Compact" pitchFamily="34" charset="0"/>
                </a:rPr>
                <a:t># 1919</a:t>
              </a:r>
              <a:endParaRPr lang="en-US" sz="2800" dirty="0">
                <a:latin typeface="Antique Olive Compact" pitchFamily="34" charset="0"/>
              </a:endParaRP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827</TotalTime>
  <Words>1053</Words>
  <PresentationFormat>Custom</PresentationFormat>
  <Paragraphs>123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Slide 1</vt:lpstr>
      <vt:lpstr>Introduction</vt:lpstr>
      <vt:lpstr>Problem Statement</vt:lpstr>
      <vt:lpstr>How bad is the situation?</vt:lpstr>
      <vt:lpstr>What is Eye Donation?</vt:lpstr>
      <vt:lpstr>What is Cornea ?</vt:lpstr>
      <vt:lpstr>Corneal Transplants Procedure</vt:lpstr>
      <vt:lpstr>Corneal Transplants</vt:lpstr>
      <vt:lpstr>Why should Eyes be donated?</vt:lpstr>
      <vt:lpstr>Who can donate Eyes?</vt:lpstr>
      <vt:lpstr>Facts about Eye Donation</vt:lpstr>
      <vt:lpstr>Instruction for Eye Donation</vt:lpstr>
      <vt:lpstr>What can you do ?</vt:lpstr>
      <vt:lpstr>Donate your Eyes</vt:lpstr>
      <vt:lpstr>To Donate Eyes Call 1919</vt:lpstr>
      <vt:lpstr>At 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Border</dc:title>
  <dc:description>Presentation Layout Template</dc:description>
  <cp:lastModifiedBy>akhil</cp:lastModifiedBy>
  <cp:revision>26</cp:revision>
  <cp:lastPrinted>1601-01-01T00:00:00Z</cp:lastPrinted>
  <dcterms:created xsi:type="dcterms:W3CDTF">2011-01-06T07:05:59Z</dcterms:created>
  <dcterms:modified xsi:type="dcterms:W3CDTF">2013-01-02T08:35:08Z</dcterms:modified>
</cp:coreProperties>
</file>